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33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80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41A4B-F0AA-B11A-4835-BCD94716DA60}" v="11" dt="2021-02-23T14:41:20.030"/>
    <p1510:client id="{137A731B-A30A-44E7-BEC0-A9A877E8A640}" v="365" dt="2021-02-09T17:03:20.824"/>
    <p1510:client id="{3AC2C4FE-6670-2822-7775-3A004EEF9F3D}" v="70" dt="2021-03-01T15:40:00.861"/>
    <p1510:client id="{6F5CC1DD-7051-3B01-2D03-711BB070EF97}" v="1428" dt="2021-02-23T11:08:59.724"/>
    <p1510:client id="{745E9A14-CB27-EE03-F8C1-0BE58F76C03A}" v="226" dt="2021-02-22T13:28:42.029"/>
    <p1510:client id="{C82599FF-4A01-A135-73A6-F568A07A26BA}" v="4" dt="2021-02-23T11:12:42.483"/>
    <p1510:client id="{EE58E631-E17C-3F91-4C06-D9C16E59DEE4}" v="1306" dt="2021-02-23T12:40:05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98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55" Type="http://schemas.microsoft.com/office/2016/11/relationships/changesInfo" Target="changesInfos/changesInfo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a" userId="9a7393c5-09d0-4205-84ad-8575f1f88f3e" providerId="ADAL" clId="{137A731B-A30A-44E7-BEC0-A9A877E8A640}"/>
    <pc:docChg chg="undo custSel addSld delSld modSld sldOrd">
      <pc:chgData name="Nia" userId="9a7393c5-09d0-4205-84ad-8575f1f88f3e" providerId="ADAL" clId="{137A731B-A30A-44E7-BEC0-A9A877E8A640}" dt="2021-02-09T17:21:03.465" v="3878" actId="20577"/>
      <pc:docMkLst>
        <pc:docMk/>
      </pc:docMkLst>
      <pc:sldChg chg="modSp mod">
        <pc:chgData name="Nia" userId="9a7393c5-09d0-4205-84ad-8575f1f88f3e" providerId="ADAL" clId="{137A731B-A30A-44E7-BEC0-A9A877E8A640}" dt="2021-02-09T17:17:24.408" v="3862" actId="20577"/>
        <pc:sldMkLst>
          <pc:docMk/>
          <pc:sldMk cId="2917200360" sldId="256"/>
        </pc:sldMkLst>
        <pc:spChg chg="mod">
          <ac:chgData name="Nia" userId="9a7393c5-09d0-4205-84ad-8575f1f88f3e" providerId="ADAL" clId="{137A731B-A30A-44E7-BEC0-A9A877E8A640}" dt="2021-02-09T17:17:24.408" v="3862" actId="20577"/>
          <ac:spMkLst>
            <pc:docMk/>
            <pc:sldMk cId="2917200360" sldId="256"/>
            <ac:spMk id="3" creationId="{B5D882BC-1707-4F8F-B9CF-583F034998E5}"/>
          </ac:spMkLst>
        </pc:spChg>
      </pc:sldChg>
      <pc:sldChg chg="modSp mod">
        <pc:chgData name="Nia" userId="9a7393c5-09d0-4205-84ad-8575f1f88f3e" providerId="ADAL" clId="{137A731B-A30A-44E7-BEC0-A9A877E8A640}" dt="2021-02-09T16:42:45.257" v="2015" actId="255"/>
        <pc:sldMkLst>
          <pc:docMk/>
          <pc:sldMk cId="3412508015" sldId="257"/>
        </pc:sldMkLst>
        <pc:spChg chg="mod">
          <ac:chgData name="Nia" userId="9a7393c5-09d0-4205-84ad-8575f1f88f3e" providerId="ADAL" clId="{137A731B-A30A-44E7-BEC0-A9A877E8A640}" dt="2021-02-09T16:42:45.257" v="2015" actId="255"/>
          <ac:spMkLst>
            <pc:docMk/>
            <pc:sldMk cId="3412508015" sldId="257"/>
            <ac:spMk id="2" creationId="{0F3E9135-4745-43AE-A1F7-DA2B39191BE3}"/>
          </ac:spMkLst>
        </pc:spChg>
      </pc:sldChg>
      <pc:sldChg chg="addSp delSp modSp mod">
        <pc:chgData name="Nia" userId="9a7393c5-09d0-4205-84ad-8575f1f88f3e" providerId="ADAL" clId="{137A731B-A30A-44E7-BEC0-A9A877E8A640}" dt="2021-02-09T16:49:11.786" v="2440" actId="14100"/>
        <pc:sldMkLst>
          <pc:docMk/>
          <pc:sldMk cId="2970839334" sldId="258"/>
        </pc:sldMkLst>
        <pc:spChg chg="mod">
          <ac:chgData name="Nia" userId="9a7393c5-09d0-4205-84ad-8575f1f88f3e" providerId="ADAL" clId="{137A731B-A30A-44E7-BEC0-A9A877E8A640}" dt="2021-02-09T16:46:36.016" v="2234" actId="20577"/>
          <ac:spMkLst>
            <pc:docMk/>
            <pc:sldMk cId="2970839334" sldId="258"/>
            <ac:spMk id="2" creationId="{6308C033-D145-411C-B89A-7BDA5B66EC77}"/>
          </ac:spMkLst>
        </pc:spChg>
        <pc:spChg chg="del mod">
          <ac:chgData name="Nia" userId="9a7393c5-09d0-4205-84ad-8575f1f88f3e" providerId="ADAL" clId="{137A731B-A30A-44E7-BEC0-A9A877E8A640}" dt="2021-02-09T16:48:53.410" v="2438" actId="21"/>
          <ac:spMkLst>
            <pc:docMk/>
            <pc:sldMk cId="2970839334" sldId="258"/>
            <ac:spMk id="3" creationId="{CEF4CD00-200C-41CD-BA55-AD025EA730BE}"/>
          </ac:spMkLst>
        </pc:spChg>
        <pc:spChg chg="add mod">
          <ac:chgData name="Nia" userId="9a7393c5-09d0-4205-84ad-8575f1f88f3e" providerId="ADAL" clId="{137A731B-A30A-44E7-BEC0-A9A877E8A640}" dt="2021-02-09T16:49:11.786" v="2440" actId="14100"/>
          <ac:spMkLst>
            <pc:docMk/>
            <pc:sldMk cId="2970839334" sldId="258"/>
            <ac:spMk id="6" creationId="{6AEE9DF5-CAE3-49CB-9BA5-042F317D80F8}"/>
          </ac:spMkLst>
        </pc:spChg>
      </pc:sldChg>
      <pc:sldChg chg="addSp delSp modSp mod">
        <pc:chgData name="Nia" userId="9a7393c5-09d0-4205-84ad-8575f1f88f3e" providerId="ADAL" clId="{137A731B-A30A-44E7-BEC0-A9A877E8A640}" dt="2021-02-09T16:54:19.843" v="2665" actId="1076"/>
        <pc:sldMkLst>
          <pc:docMk/>
          <pc:sldMk cId="2292140253" sldId="259"/>
        </pc:sldMkLst>
        <pc:spChg chg="mod">
          <ac:chgData name="Nia" userId="9a7393c5-09d0-4205-84ad-8575f1f88f3e" providerId="ADAL" clId="{137A731B-A30A-44E7-BEC0-A9A877E8A640}" dt="2021-02-09T16:54:19.843" v="2665" actId="1076"/>
          <ac:spMkLst>
            <pc:docMk/>
            <pc:sldMk cId="2292140253" sldId="259"/>
            <ac:spMk id="2" creationId="{F4D6CD78-81F8-4C15-8035-B566DCCB4B2A}"/>
          </ac:spMkLst>
        </pc:spChg>
        <pc:spChg chg="del">
          <ac:chgData name="Nia" userId="9a7393c5-09d0-4205-84ad-8575f1f88f3e" providerId="ADAL" clId="{137A731B-A30A-44E7-BEC0-A9A877E8A640}" dt="2021-02-09T16:53:06.467" v="2653" actId="21"/>
          <ac:spMkLst>
            <pc:docMk/>
            <pc:sldMk cId="2292140253" sldId="259"/>
            <ac:spMk id="3" creationId="{D78097C2-2BB5-433D-965A-449B60FFC9C2}"/>
          </ac:spMkLst>
        </pc:spChg>
        <pc:spChg chg="add mod">
          <ac:chgData name="Nia" userId="9a7393c5-09d0-4205-84ad-8575f1f88f3e" providerId="ADAL" clId="{137A731B-A30A-44E7-BEC0-A9A877E8A640}" dt="2021-02-09T16:53:48.644" v="2659" actId="1076"/>
          <ac:spMkLst>
            <pc:docMk/>
            <pc:sldMk cId="2292140253" sldId="259"/>
            <ac:spMk id="6" creationId="{7FF8C20A-A07E-4107-93E6-DB4FA5FC4F0B}"/>
          </ac:spMkLst>
        </pc:spChg>
        <pc:picChg chg="mod">
          <ac:chgData name="Nia" userId="9a7393c5-09d0-4205-84ad-8575f1f88f3e" providerId="ADAL" clId="{137A731B-A30A-44E7-BEC0-A9A877E8A640}" dt="2021-02-09T16:53:37.427" v="2658" actId="1076"/>
          <ac:picMkLst>
            <pc:docMk/>
            <pc:sldMk cId="2292140253" sldId="259"/>
            <ac:picMk id="5" creationId="{1AF39636-F706-4CF8-958D-C37CE26B4D31}"/>
          </ac:picMkLst>
        </pc:picChg>
      </pc:sldChg>
      <pc:sldChg chg="addSp delSp modSp mod">
        <pc:chgData name="Nia" userId="9a7393c5-09d0-4205-84ad-8575f1f88f3e" providerId="ADAL" clId="{137A731B-A30A-44E7-BEC0-A9A877E8A640}" dt="2021-02-09T16:58:09.504" v="2889" actId="1076"/>
        <pc:sldMkLst>
          <pc:docMk/>
          <pc:sldMk cId="3568678783" sldId="260"/>
        </pc:sldMkLst>
        <pc:spChg chg="mod">
          <ac:chgData name="Nia" userId="9a7393c5-09d0-4205-84ad-8575f1f88f3e" providerId="ADAL" clId="{137A731B-A30A-44E7-BEC0-A9A877E8A640}" dt="2021-02-09T16:54:43.199" v="2673" actId="1076"/>
          <ac:spMkLst>
            <pc:docMk/>
            <pc:sldMk cId="3568678783" sldId="260"/>
            <ac:spMk id="2" creationId="{214E79B5-CB67-4684-BC6A-0F209B574A35}"/>
          </ac:spMkLst>
        </pc:spChg>
        <pc:spChg chg="del">
          <ac:chgData name="Nia" userId="9a7393c5-09d0-4205-84ad-8575f1f88f3e" providerId="ADAL" clId="{137A731B-A30A-44E7-BEC0-A9A877E8A640}" dt="2021-02-09T16:57:17.648" v="2881" actId="21"/>
          <ac:spMkLst>
            <pc:docMk/>
            <pc:sldMk cId="3568678783" sldId="260"/>
            <ac:spMk id="6" creationId="{AA7214BA-BB64-4351-926B-B603FBF54ED7}"/>
          </ac:spMkLst>
        </pc:spChg>
        <pc:spChg chg="add mod">
          <ac:chgData name="Nia" userId="9a7393c5-09d0-4205-84ad-8575f1f88f3e" providerId="ADAL" clId="{137A731B-A30A-44E7-BEC0-A9A877E8A640}" dt="2021-02-09T16:58:09.504" v="2889" actId="1076"/>
          <ac:spMkLst>
            <pc:docMk/>
            <pc:sldMk cId="3568678783" sldId="260"/>
            <ac:spMk id="7" creationId="{FC7FAC9E-CCD8-4CB3-8421-80F79683BAFB}"/>
          </ac:spMkLst>
        </pc:spChg>
      </pc:sldChg>
      <pc:sldChg chg="delSp modSp mod">
        <pc:chgData name="Nia" userId="9a7393c5-09d0-4205-84ad-8575f1f88f3e" providerId="ADAL" clId="{137A731B-A30A-44E7-BEC0-A9A877E8A640}" dt="2021-02-09T16:58:55.330" v="2934" actId="113"/>
        <pc:sldMkLst>
          <pc:docMk/>
          <pc:sldMk cId="1444498416" sldId="261"/>
        </pc:sldMkLst>
        <pc:spChg chg="mod">
          <ac:chgData name="Nia" userId="9a7393c5-09d0-4205-84ad-8575f1f88f3e" providerId="ADAL" clId="{137A731B-A30A-44E7-BEC0-A9A877E8A640}" dt="2021-02-09T16:58:55.330" v="2934" actId="113"/>
          <ac:spMkLst>
            <pc:docMk/>
            <pc:sldMk cId="1444498416" sldId="261"/>
            <ac:spMk id="2" creationId="{6FF8BB03-5E86-4F8E-AD39-FB5C70A5D61B}"/>
          </ac:spMkLst>
        </pc:spChg>
        <pc:spChg chg="del mod">
          <ac:chgData name="Nia" userId="9a7393c5-09d0-4205-84ad-8575f1f88f3e" providerId="ADAL" clId="{137A731B-A30A-44E7-BEC0-A9A877E8A640}" dt="2021-02-09T11:08:28.916" v="21" actId="21"/>
          <ac:spMkLst>
            <pc:docMk/>
            <pc:sldMk cId="1444498416" sldId="261"/>
            <ac:spMk id="13" creationId="{84D54641-3412-4792-BF48-6E3968E382DD}"/>
          </ac:spMkLst>
        </pc:spChg>
      </pc:sldChg>
      <pc:sldChg chg="addSp delSp modSp mod setBg setClrOvrMap">
        <pc:chgData name="Nia" userId="9a7393c5-09d0-4205-84ad-8575f1f88f3e" providerId="ADAL" clId="{137A731B-A30A-44E7-BEC0-A9A877E8A640}" dt="2021-02-09T17:02:34.274" v="3177" actId="20577"/>
        <pc:sldMkLst>
          <pc:docMk/>
          <pc:sldMk cId="2354800479" sldId="262"/>
        </pc:sldMkLst>
        <pc:spChg chg="mod ord">
          <ac:chgData name="Nia" userId="9a7393c5-09d0-4205-84ad-8575f1f88f3e" providerId="ADAL" clId="{137A731B-A30A-44E7-BEC0-A9A877E8A640}" dt="2021-02-09T17:02:34.274" v="3177" actId="20577"/>
          <ac:spMkLst>
            <pc:docMk/>
            <pc:sldMk cId="2354800479" sldId="262"/>
            <ac:spMk id="2" creationId="{1AAAE4F5-FA2C-45B0-AFA2-963A441A97CF}"/>
          </ac:spMkLst>
        </pc:spChg>
        <pc:spChg chg="del">
          <ac:chgData name="Nia" userId="9a7393c5-09d0-4205-84ad-8575f1f88f3e" providerId="ADAL" clId="{137A731B-A30A-44E7-BEC0-A9A877E8A640}" dt="2021-02-09T11:56:17.107" v="501" actId="21"/>
          <ac:spMkLst>
            <pc:docMk/>
            <pc:sldMk cId="2354800479" sldId="262"/>
            <ac:spMk id="4" creationId="{52AEE5D2-F5A9-4917-AD1C-88AEB200030B}"/>
          </ac:spMkLst>
        </pc:spChg>
        <pc:spChg chg="add del mod">
          <ac:chgData name="Nia" userId="9a7393c5-09d0-4205-84ad-8575f1f88f3e" providerId="ADAL" clId="{137A731B-A30A-44E7-BEC0-A9A877E8A640}" dt="2021-02-09T11:50:52.165" v="453" actId="931"/>
          <ac:spMkLst>
            <pc:docMk/>
            <pc:sldMk cId="2354800479" sldId="262"/>
            <ac:spMk id="19" creationId="{335ADF5C-4FB2-47D2-AFEC-12FF14B7B80C}"/>
          </ac:spMkLst>
        </pc:spChg>
        <pc:spChg chg="add del mod">
          <ac:chgData name="Nia" userId="9a7393c5-09d0-4205-84ad-8575f1f88f3e" providerId="ADAL" clId="{137A731B-A30A-44E7-BEC0-A9A877E8A640}" dt="2021-02-09T11:52:08.729" v="461" actId="931"/>
          <ac:spMkLst>
            <pc:docMk/>
            <pc:sldMk cId="2354800479" sldId="262"/>
            <ac:spMk id="23" creationId="{CF0067D9-DE64-4CB4-8B91-9987F6892ECF}"/>
          </ac:spMkLst>
        </pc:spChg>
        <pc:spChg chg="add del">
          <ac:chgData name="Nia" userId="9a7393c5-09d0-4205-84ad-8575f1f88f3e" providerId="ADAL" clId="{137A731B-A30A-44E7-BEC0-A9A877E8A640}" dt="2021-02-09T11:58:21.038" v="510" actId="26606"/>
          <ac:spMkLst>
            <pc:docMk/>
            <pc:sldMk cId="2354800479" sldId="262"/>
            <ac:spMk id="30" creationId="{4351DFE5-F63D-4BE0-BDA9-E3EB88F01AA5}"/>
          </ac:spMkLst>
        </pc:spChg>
        <pc:spChg chg="add del">
          <ac:chgData name="Nia" userId="9a7393c5-09d0-4205-84ad-8575f1f88f3e" providerId="ADAL" clId="{137A731B-A30A-44E7-BEC0-A9A877E8A640}" dt="2021-02-09T11:58:25.021" v="512" actId="26606"/>
          <ac:spMkLst>
            <pc:docMk/>
            <pc:sldMk cId="2354800479" sldId="262"/>
            <ac:spMk id="34" creationId="{BE95D989-81FA-4BAD-9AD5-E46CEDA91B36}"/>
          </ac:spMkLst>
        </pc:spChg>
        <pc:spChg chg="add del">
          <ac:chgData name="Nia" userId="9a7393c5-09d0-4205-84ad-8575f1f88f3e" providerId="ADAL" clId="{137A731B-A30A-44E7-BEC0-A9A877E8A640}" dt="2021-02-09T11:58:25.021" v="512" actId="26606"/>
          <ac:spMkLst>
            <pc:docMk/>
            <pc:sldMk cId="2354800479" sldId="262"/>
            <ac:spMk id="35" creationId="{156189E5-8A3E-4CFD-B71B-CCD0F8495E56}"/>
          </ac:spMkLst>
        </pc:spChg>
        <pc:spChg chg="add del">
          <ac:chgData name="Nia" userId="9a7393c5-09d0-4205-84ad-8575f1f88f3e" providerId="ADAL" clId="{137A731B-A30A-44E7-BEC0-A9A877E8A640}" dt="2021-02-09T11:58:34.424" v="514" actId="26606"/>
          <ac:spMkLst>
            <pc:docMk/>
            <pc:sldMk cId="2354800479" sldId="262"/>
            <ac:spMk id="37" creationId="{4351DFE5-F63D-4BE0-BDA9-E3EB88F01AA5}"/>
          </ac:spMkLst>
        </pc:spChg>
        <pc:spChg chg="add del">
          <ac:chgData name="Nia" userId="9a7393c5-09d0-4205-84ad-8575f1f88f3e" providerId="ADAL" clId="{137A731B-A30A-44E7-BEC0-A9A877E8A640}" dt="2021-02-09T11:58:57.764" v="516" actId="26606"/>
          <ac:spMkLst>
            <pc:docMk/>
            <pc:sldMk cId="2354800479" sldId="262"/>
            <ac:spMk id="40" creationId="{53F29798-D584-4792-9B62-3F5F5C36D619}"/>
          </ac:spMkLst>
        </pc:spChg>
        <pc:picChg chg="mod">
          <ac:chgData name="Nia" userId="9a7393c5-09d0-4205-84ad-8575f1f88f3e" providerId="ADAL" clId="{137A731B-A30A-44E7-BEC0-A9A877E8A640}" dt="2021-02-09T11:58:57.764" v="517" actId="26606"/>
          <ac:picMkLst>
            <pc:docMk/>
            <pc:sldMk cId="2354800479" sldId="262"/>
            <ac:picMk id="5" creationId="{B34C52D6-8738-4951-A775-2D53BAE8CAE7}"/>
          </ac:picMkLst>
        </pc:picChg>
        <pc:picChg chg="del mod">
          <ac:chgData name="Nia" userId="9a7393c5-09d0-4205-84ad-8575f1f88f3e" providerId="ADAL" clId="{137A731B-A30A-44E7-BEC0-A9A877E8A640}" dt="2021-02-09T11:51:41.875" v="460" actId="21"/>
          <ac:picMkLst>
            <pc:docMk/>
            <pc:sldMk cId="2354800479" sldId="262"/>
            <ac:picMk id="6" creationId="{01537BFE-E4EB-4F24-BA5B-064A8EF94631}"/>
          </ac:picMkLst>
        </pc:picChg>
        <pc:picChg chg="mod ord">
          <ac:chgData name="Nia" userId="9a7393c5-09d0-4205-84ad-8575f1f88f3e" providerId="ADAL" clId="{137A731B-A30A-44E7-BEC0-A9A877E8A640}" dt="2021-02-09T11:58:57.764" v="517" actId="26606"/>
          <ac:picMkLst>
            <pc:docMk/>
            <pc:sldMk cId="2354800479" sldId="262"/>
            <ac:picMk id="7" creationId="{5CE3577D-A8DB-4353-A4F0-2B5F56DC29C7}"/>
          </ac:picMkLst>
        </pc:picChg>
        <pc:picChg chg="mod">
          <ac:chgData name="Nia" userId="9a7393c5-09d0-4205-84ad-8575f1f88f3e" providerId="ADAL" clId="{137A731B-A30A-44E7-BEC0-A9A877E8A640}" dt="2021-02-09T11:58:57.764" v="517" actId="26606"/>
          <ac:picMkLst>
            <pc:docMk/>
            <pc:sldMk cId="2354800479" sldId="262"/>
            <ac:picMk id="8" creationId="{46DFDC11-671E-4584-9EAB-8298304CC166}"/>
          </ac:picMkLst>
        </pc:picChg>
        <pc:picChg chg="mod ord">
          <ac:chgData name="Nia" userId="9a7393c5-09d0-4205-84ad-8575f1f88f3e" providerId="ADAL" clId="{137A731B-A30A-44E7-BEC0-A9A877E8A640}" dt="2021-02-09T11:58:57.764" v="517" actId="26606"/>
          <ac:picMkLst>
            <pc:docMk/>
            <pc:sldMk cId="2354800479" sldId="262"/>
            <ac:picMk id="9" creationId="{E226675C-3EAC-4A41-A6EC-1A69A5CA8093}"/>
          </ac:picMkLst>
        </pc:picChg>
        <pc:picChg chg="mod ord modCrop">
          <ac:chgData name="Nia" userId="9a7393c5-09d0-4205-84ad-8575f1f88f3e" providerId="ADAL" clId="{137A731B-A30A-44E7-BEC0-A9A877E8A640}" dt="2021-02-09T11:58:57.764" v="517" actId="26606"/>
          <ac:picMkLst>
            <pc:docMk/>
            <pc:sldMk cId="2354800479" sldId="262"/>
            <ac:picMk id="10" creationId="{D0B00A0D-DAD1-435E-B644-02E3F7F258C4}"/>
          </ac:picMkLst>
        </pc:picChg>
        <pc:picChg chg="mod ord modCrop">
          <ac:chgData name="Nia" userId="9a7393c5-09d0-4205-84ad-8575f1f88f3e" providerId="ADAL" clId="{137A731B-A30A-44E7-BEC0-A9A877E8A640}" dt="2021-02-09T11:58:57.764" v="517" actId="26606"/>
          <ac:picMkLst>
            <pc:docMk/>
            <pc:sldMk cId="2354800479" sldId="262"/>
            <ac:picMk id="11" creationId="{807DFFD5-1F02-4768-B0FE-62BB4E4D9A07}"/>
          </ac:picMkLst>
        </pc:picChg>
        <pc:picChg chg="add mod ord">
          <ac:chgData name="Nia" userId="9a7393c5-09d0-4205-84ad-8575f1f88f3e" providerId="ADAL" clId="{137A731B-A30A-44E7-BEC0-A9A877E8A640}" dt="2021-02-09T11:58:57.764" v="517" actId="26606"/>
          <ac:picMkLst>
            <pc:docMk/>
            <pc:sldMk cId="2354800479" sldId="262"/>
            <ac:picMk id="12" creationId="{4C0EDA22-3CB9-4802-B8B3-DDC59EB85D0B}"/>
          </ac:picMkLst>
        </pc:picChg>
        <pc:picChg chg="add del mod">
          <ac:chgData name="Nia" userId="9a7393c5-09d0-4205-84ad-8575f1f88f3e" providerId="ADAL" clId="{137A731B-A30A-44E7-BEC0-A9A877E8A640}" dt="2021-02-09T11:50:52.165" v="453" actId="931"/>
          <ac:picMkLst>
            <pc:docMk/>
            <pc:sldMk cId="2354800479" sldId="262"/>
            <ac:picMk id="14" creationId="{5D4C2DD0-2F78-4873-AA26-4070553D3F1E}"/>
          </ac:picMkLst>
        </pc:picChg>
        <pc:picChg chg="add del mod">
          <ac:chgData name="Nia" userId="9a7393c5-09d0-4205-84ad-8575f1f88f3e" providerId="ADAL" clId="{137A731B-A30A-44E7-BEC0-A9A877E8A640}" dt="2021-02-09T11:50:52.165" v="453" actId="931"/>
          <ac:picMkLst>
            <pc:docMk/>
            <pc:sldMk cId="2354800479" sldId="262"/>
            <ac:picMk id="16" creationId="{81DC9A98-DC46-4A0C-9303-0DB6F9ECF64A}"/>
          </ac:picMkLst>
        </pc:picChg>
        <pc:picChg chg="add del mod">
          <ac:chgData name="Nia" userId="9a7393c5-09d0-4205-84ad-8575f1f88f3e" providerId="ADAL" clId="{137A731B-A30A-44E7-BEC0-A9A877E8A640}" dt="2021-02-09T11:50:52.165" v="453" actId="931"/>
          <ac:picMkLst>
            <pc:docMk/>
            <pc:sldMk cId="2354800479" sldId="262"/>
            <ac:picMk id="18" creationId="{FDEF7DFB-70DD-434B-8744-A6BFE5A7CCBD}"/>
          </ac:picMkLst>
        </pc:picChg>
        <pc:picChg chg="add mod ord">
          <ac:chgData name="Nia" userId="9a7393c5-09d0-4205-84ad-8575f1f88f3e" providerId="ADAL" clId="{137A731B-A30A-44E7-BEC0-A9A877E8A640}" dt="2021-02-09T11:58:57.764" v="517" actId="26606"/>
          <ac:picMkLst>
            <pc:docMk/>
            <pc:sldMk cId="2354800479" sldId="262"/>
            <ac:picMk id="21" creationId="{25126ED5-87F8-4AEE-8244-C7212C70124E}"/>
          </ac:picMkLst>
        </pc:picChg>
        <pc:picChg chg="add mod ord">
          <ac:chgData name="Nia" userId="9a7393c5-09d0-4205-84ad-8575f1f88f3e" providerId="ADAL" clId="{137A731B-A30A-44E7-BEC0-A9A877E8A640}" dt="2021-02-09T11:58:57.764" v="517" actId="26606"/>
          <ac:picMkLst>
            <pc:docMk/>
            <pc:sldMk cId="2354800479" sldId="262"/>
            <ac:picMk id="25" creationId="{E013782F-B854-4FDD-8A41-D64D6F805C91}"/>
          </ac:picMkLst>
        </pc:picChg>
        <pc:picChg chg="add del">
          <ac:chgData name="Nia" userId="9a7393c5-09d0-4205-84ad-8575f1f88f3e" providerId="ADAL" clId="{137A731B-A30A-44E7-BEC0-A9A877E8A640}" dt="2021-02-09T11:58:21.038" v="510" actId="26606"/>
          <ac:picMkLst>
            <pc:docMk/>
            <pc:sldMk cId="2354800479" sldId="262"/>
            <ac:picMk id="32" creationId="{02DD2BC0-6F29-4B4F-8D61-2DCF6D2E8E73}"/>
          </ac:picMkLst>
        </pc:picChg>
        <pc:picChg chg="add del">
          <ac:chgData name="Nia" userId="9a7393c5-09d0-4205-84ad-8575f1f88f3e" providerId="ADAL" clId="{137A731B-A30A-44E7-BEC0-A9A877E8A640}" dt="2021-02-09T11:58:34.424" v="514" actId="26606"/>
          <ac:picMkLst>
            <pc:docMk/>
            <pc:sldMk cId="2354800479" sldId="262"/>
            <ac:picMk id="38" creationId="{02DD2BC0-6F29-4B4F-8D61-2DCF6D2E8E73}"/>
          </ac:picMkLst>
        </pc:picChg>
      </pc:sldChg>
      <pc:sldChg chg="addSp delSp modSp mod setBg delAnim modAnim">
        <pc:chgData name="Nia" userId="9a7393c5-09d0-4205-84ad-8575f1f88f3e" providerId="ADAL" clId="{137A731B-A30A-44E7-BEC0-A9A877E8A640}" dt="2021-02-09T17:02:55.219" v="3203" actId="20577"/>
        <pc:sldMkLst>
          <pc:docMk/>
          <pc:sldMk cId="1962495622" sldId="263"/>
        </pc:sldMkLst>
        <pc:spChg chg="mod ord">
          <ac:chgData name="Nia" userId="9a7393c5-09d0-4205-84ad-8575f1f88f3e" providerId="ADAL" clId="{137A731B-A30A-44E7-BEC0-A9A877E8A640}" dt="2021-02-09T17:02:55.219" v="3203" actId="20577"/>
          <ac:spMkLst>
            <pc:docMk/>
            <pc:sldMk cId="1962495622" sldId="263"/>
            <ac:spMk id="2" creationId="{A65A9BAE-6C73-4182-92C2-0726E4B1FE59}"/>
          </ac:spMkLst>
        </pc:spChg>
        <pc:spChg chg="del">
          <ac:chgData name="Nia" userId="9a7393c5-09d0-4205-84ad-8575f1f88f3e" providerId="ADAL" clId="{137A731B-A30A-44E7-BEC0-A9A877E8A640}" dt="2021-02-09T16:18:55.997" v="1845" actId="21"/>
          <ac:spMkLst>
            <pc:docMk/>
            <pc:sldMk cId="1962495622" sldId="263"/>
            <ac:spMk id="7" creationId="{20C88FE6-FEFA-42EC-9BB3-794A9D1B3B03}"/>
          </ac:spMkLst>
        </pc:spChg>
        <pc:spChg chg="add del">
          <ac:chgData name="Nia" userId="9a7393c5-09d0-4205-84ad-8575f1f88f3e" providerId="ADAL" clId="{137A731B-A30A-44E7-BEC0-A9A877E8A640}" dt="2021-02-09T16:21:34.823" v="1884" actId="26606"/>
          <ac:spMkLst>
            <pc:docMk/>
            <pc:sldMk cId="1962495622" sldId="263"/>
            <ac:spMk id="11" creationId="{83DA622C-D389-4C6E-9080-F950C54B294D}"/>
          </ac:spMkLst>
        </pc:spChg>
        <pc:spChg chg="add del">
          <ac:chgData name="Nia" userId="9a7393c5-09d0-4205-84ad-8575f1f88f3e" providerId="ADAL" clId="{137A731B-A30A-44E7-BEC0-A9A877E8A640}" dt="2021-02-09T16:21:34.823" v="1884" actId="26606"/>
          <ac:spMkLst>
            <pc:docMk/>
            <pc:sldMk cId="1962495622" sldId="263"/>
            <ac:spMk id="13" creationId="{EFA9B6C6-A247-48A8-9A1C-1E36FA9456B5}"/>
          </ac:spMkLst>
        </pc:spChg>
        <pc:spChg chg="add del">
          <ac:chgData name="Nia" userId="9a7393c5-09d0-4205-84ad-8575f1f88f3e" providerId="ADAL" clId="{137A731B-A30A-44E7-BEC0-A9A877E8A640}" dt="2021-02-09T16:23:58.666" v="1908" actId="26606"/>
          <ac:spMkLst>
            <pc:docMk/>
            <pc:sldMk cId="1962495622" sldId="263"/>
            <ac:spMk id="25" creationId="{FB971907-6056-4534-B305-56DF5D7C571A}"/>
          </ac:spMkLst>
        </pc:spChg>
        <pc:spChg chg="add del">
          <ac:chgData name="Nia" userId="9a7393c5-09d0-4205-84ad-8575f1f88f3e" providerId="ADAL" clId="{137A731B-A30A-44E7-BEC0-A9A877E8A640}" dt="2021-02-09T16:23:58.666" v="1908" actId="26606"/>
          <ac:spMkLst>
            <pc:docMk/>
            <pc:sldMk cId="1962495622" sldId="263"/>
            <ac:spMk id="27" creationId="{3F672E71-4896-412C-9C70-888CBA0C2F28}"/>
          </ac:spMkLst>
        </pc:spChg>
        <pc:spChg chg="add del">
          <ac:chgData name="Nia" userId="9a7393c5-09d0-4205-84ad-8575f1f88f3e" providerId="ADAL" clId="{137A731B-A30A-44E7-BEC0-A9A877E8A640}" dt="2021-02-09T16:23:58.666" v="1908" actId="26606"/>
          <ac:spMkLst>
            <pc:docMk/>
            <pc:sldMk cId="1962495622" sldId="263"/>
            <ac:spMk id="29" creationId="{508BEF50-7B1E-49A4-BC19-5F4F1D755E64}"/>
          </ac:spMkLst>
        </pc:spChg>
        <pc:spChg chg="add del">
          <ac:chgData name="Nia" userId="9a7393c5-09d0-4205-84ad-8575f1f88f3e" providerId="ADAL" clId="{137A731B-A30A-44E7-BEC0-A9A877E8A640}" dt="2021-02-09T16:23:58.666" v="1908" actId="26606"/>
          <ac:spMkLst>
            <pc:docMk/>
            <pc:sldMk cId="1962495622" sldId="263"/>
            <ac:spMk id="31" creationId="{3FBAD350-5664-4811-A208-657FB882D350}"/>
          </ac:spMkLst>
        </pc:spChg>
        <pc:spChg chg="add del">
          <ac:chgData name="Nia" userId="9a7393c5-09d0-4205-84ad-8575f1f88f3e" providerId="ADAL" clId="{137A731B-A30A-44E7-BEC0-A9A877E8A640}" dt="2021-02-09T16:23:58.666" v="1908" actId="26606"/>
          <ac:spMkLst>
            <pc:docMk/>
            <pc:sldMk cId="1962495622" sldId="263"/>
            <ac:spMk id="33" creationId="{C39ADB8F-D187-49D7-BDCF-C1B6DC727068}"/>
          </ac:spMkLst>
        </pc:spChg>
        <pc:spChg chg="add del">
          <ac:chgData name="Nia" userId="9a7393c5-09d0-4205-84ad-8575f1f88f3e" providerId="ADAL" clId="{137A731B-A30A-44E7-BEC0-A9A877E8A640}" dt="2021-02-09T16:24:40.407" v="1916" actId="26606"/>
          <ac:spMkLst>
            <pc:docMk/>
            <pc:sldMk cId="1962495622" sldId="263"/>
            <ac:spMk id="38" creationId="{4281BC32-FF58-4898-A6B5-7B3D059BCEB0}"/>
          </ac:spMkLst>
        </pc:spChg>
        <pc:spChg chg="add del">
          <ac:chgData name="Nia" userId="9a7393c5-09d0-4205-84ad-8575f1f88f3e" providerId="ADAL" clId="{137A731B-A30A-44E7-BEC0-A9A877E8A640}" dt="2021-02-09T16:24:40.407" v="1916" actId="26606"/>
          <ac:spMkLst>
            <pc:docMk/>
            <pc:sldMk cId="1962495622" sldId="263"/>
            <ac:spMk id="40" creationId="{0D614406-135F-4875-9C87-53822CB19ABB}"/>
          </ac:spMkLst>
        </pc:spChg>
        <pc:spChg chg="add del">
          <ac:chgData name="Nia" userId="9a7393c5-09d0-4205-84ad-8575f1f88f3e" providerId="ADAL" clId="{137A731B-A30A-44E7-BEC0-A9A877E8A640}" dt="2021-02-09T16:24:40.407" v="1916" actId="26606"/>
          <ac:spMkLst>
            <pc:docMk/>
            <pc:sldMk cId="1962495622" sldId="263"/>
            <ac:spMk id="42" creationId="{A47020BD-3785-4628-8C5E-A4011B43EF88}"/>
          </ac:spMkLst>
        </pc:spChg>
        <pc:spChg chg="add">
          <ac:chgData name="Nia" userId="9a7393c5-09d0-4205-84ad-8575f1f88f3e" providerId="ADAL" clId="{137A731B-A30A-44E7-BEC0-A9A877E8A640}" dt="2021-02-09T16:24:40.407" v="1916" actId="26606"/>
          <ac:spMkLst>
            <pc:docMk/>
            <pc:sldMk cId="1962495622" sldId="263"/>
            <ac:spMk id="47" creationId="{83DA622C-D389-4C6E-9080-F950C54B294D}"/>
          </ac:spMkLst>
        </pc:spChg>
        <pc:spChg chg="add">
          <ac:chgData name="Nia" userId="9a7393c5-09d0-4205-84ad-8575f1f88f3e" providerId="ADAL" clId="{137A731B-A30A-44E7-BEC0-A9A877E8A640}" dt="2021-02-09T16:24:40.407" v="1916" actId="26606"/>
          <ac:spMkLst>
            <pc:docMk/>
            <pc:sldMk cId="1962495622" sldId="263"/>
            <ac:spMk id="49" creationId="{EFA9B6C6-A247-48A8-9A1C-1E36FA9456B5}"/>
          </ac:spMkLst>
        </pc:spChg>
        <pc:grpChg chg="add del">
          <ac:chgData name="Nia" userId="9a7393c5-09d0-4205-84ad-8575f1f88f3e" providerId="ADAL" clId="{137A731B-A30A-44E7-BEC0-A9A877E8A640}" dt="2021-02-09T16:21:34.823" v="1884" actId="26606"/>
          <ac:grpSpMkLst>
            <pc:docMk/>
            <pc:sldMk cId="1962495622" sldId="263"/>
            <ac:grpSpMk id="15" creationId="{724C9892-4FC5-4D5C-874F-7AF2B10DD40F}"/>
          </ac:grpSpMkLst>
        </pc:grpChg>
        <pc:grpChg chg="add">
          <ac:chgData name="Nia" userId="9a7393c5-09d0-4205-84ad-8575f1f88f3e" providerId="ADAL" clId="{137A731B-A30A-44E7-BEC0-A9A877E8A640}" dt="2021-02-09T16:24:40.407" v="1916" actId="26606"/>
          <ac:grpSpMkLst>
            <pc:docMk/>
            <pc:sldMk cId="1962495622" sldId="263"/>
            <ac:grpSpMk id="51" creationId="{724C9892-4FC5-4D5C-874F-7AF2B10DD40F}"/>
          </ac:grpSpMkLst>
        </pc:grpChg>
        <pc:picChg chg="del">
          <ac:chgData name="Nia" userId="9a7393c5-09d0-4205-84ad-8575f1f88f3e" providerId="ADAL" clId="{137A731B-A30A-44E7-BEC0-A9A877E8A640}" dt="2021-02-09T16:17:54.875" v="1840" actId="21"/>
          <ac:picMkLst>
            <pc:docMk/>
            <pc:sldMk cId="1962495622" sldId="263"/>
            <ac:picMk id="3" creationId="{C49D3FCE-0A32-426F-BC5B-B8560B090751}"/>
          </ac:picMkLst>
        </pc:picChg>
        <pc:picChg chg="mod ord">
          <ac:chgData name="Nia" userId="9a7393c5-09d0-4205-84ad-8575f1f88f3e" providerId="ADAL" clId="{137A731B-A30A-44E7-BEC0-A9A877E8A640}" dt="2021-02-09T16:26:38.885" v="1937" actId="1076"/>
          <ac:picMkLst>
            <pc:docMk/>
            <pc:sldMk cId="1962495622" sldId="263"/>
            <ac:picMk id="4" creationId="{27E1C7C5-A548-4174-ABC3-2F22DD636F8D}"/>
          </ac:picMkLst>
        </pc:picChg>
        <pc:picChg chg="del">
          <ac:chgData name="Nia" userId="9a7393c5-09d0-4205-84ad-8575f1f88f3e" providerId="ADAL" clId="{137A731B-A30A-44E7-BEC0-A9A877E8A640}" dt="2021-02-09T16:18:52.219" v="1844" actId="21"/>
          <ac:picMkLst>
            <pc:docMk/>
            <pc:sldMk cId="1962495622" sldId="263"/>
            <ac:picMk id="5" creationId="{EA12BB7D-DAC0-4387-9B4D-FD3CD4AA10D3}"/>
          </ac:picMkLst>
        </pc:picChg>
        <pc:picChg chg="add mod ord">
          <ac:chgData name="Nia" userId="9a7393c5-09d0-4205-84ad-8575f1f88f3e" providerId="ADAL" clId="{137A731B-A30A-44E7-BEC0-A9A877E8A640}" dt="2021-02-09T16:25:42.021" v="1930" actId="1076"/>
          <ac:picMkLst>
            <pc:docMk/>
            <pc:sldMk cId="1962495622" sldId="263"/>
            <ac:picMk id="6" creationId="{C44551C3-434B-4D27-9065-83D43F7DCC23}"/>
          </ac:picMkLst>
        </pc:picChg>
        <pc:cxnChg chg="add del">
          <ac:chgData name="Nia" userId="9a7393c5-09d0-4205-84ad-8575f1f88f3e" providerId="ADAL" clId="{137A731B-A30A-44E7-BEC0-A9A877E8A640}" dt="2021-02-09T16:21:34.823" v="1884" actId="26606"/>
          <ac:cxnSpMkLst>
            <pc:docMk/>
            <pc:sldMk cId="1962495622" sldId="263"/>
            <ac:cxnSpMk id="20" creationId="{56020367-4FD5-4596-8E10-C5F095CD8DBF}"/>
          </ac:cxnSpMkLst>
        </pc:cxnChg>
        <pc:cxnChg chg="add">
          <ac:chgData name="Nia" userId="9a7393c5-09d0-4205-84ad-8575f1f88f3e" providerId="ADAL" clId="{137A731B-A30A-44E7-BEC0-A9A877E8A640}" dt="2021-02-09T16:24:40.407" v="1916" actId="26606"/>
          <ac:cxnSpMkLst>
            <pc:docMk/>
            <pc:sldMk cId="1962495622" sldId="263"/>
            <ac:cxnSpMk id="56" creationId="{56020367-4FD5-4596-8E10-C5F095CD8DBF}"/>
          </ac:cxnSpMkLst>
        </pc:cxnChg>
      </pc:sldChg>
      <pc:sldChg chg="addSp delSp modSp mod">
        <pc:chgData name="Nia" userId="9a7393c5-09d0-4205-84ad-8575f1f88f3e" providerId="ADAL" clId="{137A731B-A30A-44E7-BEC0-A9A877E8A640}" dt="2021-02-09T17:04:37.909" v="3313" actId="1076"/>
        <pc:sldMkLst>
          <pc:docMk/>
          <pc:sldMk cId="1168316036" sldId="264"/>
        </pc:sldMkLst>
        <pc:spChg chg="del">
          <ac:chgData name="Nia" userId="9a7393c5-09d0-4205-84ad-8575f1f88f3e" providerId="ADAL" clId="{137A731B-A30A-44E7-BEC0-A9A877E8A640}" dt="2021-02-09T17:04:26.095" v="3311" actId="21"/>
          <ac:spMkLst>
            <pc:docMk/>
            <pc:sldMk cId="1168316036" sldId="264"/>
            <ac:spMk id="2" creationId="{55C18C21-A524-4321-96A8-A9E7266AC7E5}"/>
          </ac:spMkLst>
        </pc:spChg>
        <pc:spChg chg="add del mod">
          <ac:chgData name="Nia" userId="9a7393c5-09d0-4205-84ad-8575f1f88f3e" providerId="ADAL" clId="{137A731B-A30A-44E7-BEC0-A9A877E8A640}" dt="2021-02-09T17:04:32.583" v="3312" actId="21"/>
          <ac:spMkLst>
            <pc:docMk/>
            <pc:sldMk cId="1168316036" sldId="264"/>
            <ac:spMk id="4" creationId="{84DA8A2E-513A-4C05-93CA-EF45265BC225}"/>
          </ac:spMkLst>
        </pc:spChg>
        <pc:spChg chg="add mod">
          <ac:chgData name="Nia" userId="9a7393c5-09d0-4205-84ad-8575f1f88f3e" providerId="ADAL" clId="{137A731B-A30A-44E7-BEC0-A9A877E8A640}" dt="2021-02-09T17:04:37.909" v="3313" actId="1076"/>
          <ac:spMkLst>
            <pc:docMk/>
            <pc:sldMk cId="1168316036" sldId="264"/>
            <ac:spMk id="13" creationId="{D9ABE182-44EA-4075-B7D9-7B456EF521FA}"/>
          </ac:spMkLst>
        </pc:spChg>
      </pc:sldChg>
      <pc:sldChg chg="modSp mod setBg">
        <pc:chgData name="Nia" userId="9a7393c5-09d0-4205-84ad-8575f1f88f3e" providerId="ADAL" clId="{137A731B-A30A-44E7-BEC0-A9A877E8A640}" dt="2021-02-09T17:21:03.465" v="3878" actId="20577"/>
        <pc:sldMkLst>
          <pc:docMk/>
          <pc:sldMk cId="3576953256" sldId="265"/>
        </pc:sldMkLst>
        <pc:spChg chg="mod">
          <ac:chgData name="Nia" userId="9a7393c5-09d0-4205-84ad-8575f1f88f3e" providerId="ADAL" clId="{137A731B-A30A-44E7-BEC0-A9A877E8A640}" dt="2021-02-09T17:21:03.465" v="3878" actId="20577"/>
          <ac:spMkLst>
            <pc:docMk/>
            <pc:sldMk cId="3576953256" sldId="265"/>
            <ac:spMk id="3" creationId="{066841E1-8F94-465F-B9CB-1404E0C4864C}"/>
          </ac:spMkLst>
        </pc:spChg>
        <pc:picChg chg="mod modCrop">
          <ac:chgData name="Nia" userId="9a7393c5-09d0-4205-84ad-8575f1f88f3e" providerId="ADAL" clId="{137A731B-A30A-44E7-BEC0-A9A877E8A640}" dt="2021-02-09T15:43:06.688" v="1617" actId="732"/>
          <ac:picMkLst>
            <pc:docMk/>
            <pc:sldMk cId="3576953256" sldId="265"/>
            <ac:picMk id="2" creationId="{ED16E159-4278-4E4B-8B43-468D18EE2F81}"/>
          </ac:picMkLst>
        </pc:picChg>
      </pc:sldChg>
      <pc:sldChg chg="addSp delSp modSp mod">
        <pc:chgData name="Nia" userId="9a7393c5-09d0-4205-84ad-8575f1f88f3e" providerId="ADAL" clId="{137A731B-A30A-44E7-BEC0-A9A877E8A640}" dt="2021-02-09T16:49:56.495" v="2441" actId="1076"/>
        <pc:sldMkLst>
          <pc:docMk/>
          <pc:sldMk cId="1555805774" sldId="266"/>
        </pc:sldMkLst>
        <pc:spChg chg="mod">
          <ac:chgData name="Nia" userId="9a7393c5-09d0-4205-84ad-8575f1f88f3e" providerId="ADAL" clId="{137A731B-A30A-44E7-BEC0-A9A877E8A640}" dt="2021-02-09T16:45:25.862" v="2142" actId="1076"/>
          <ac:spMkLst>
            <pc:docMk/>
            <pc:sldMk cId="1555805774" sldId="266"/>
            <ac:spMk id="2" creationId="{04CCC640-2D84-4DB4-89E0-EBF4EB9EA3C9}"/>
          </ac:spMkLst>
        </pc:spChg>
        <pc:spChg chg="del mod">
          <ac:chgData name="Nia" userId="9a7393c5-09d0-4205-84ad-8575f1f88f3e" providerId="ADAL" clId="{137A731B-A30A-44E7-BEC0-A9A877E8A640}" dt="2021-02-09T16:44:36.751" v="2134" actId="21"/>
          <ac:spMkLst>
            <pc:docMk/>
            <pc:sldMk cId="1555805774" sldId="266"/>
            <ac:spMk id="3" creationId="{89FAE4CC-AB2F-4701-8CB2-BB55D459AE77}"/>
          </ac:spMkLst>
        </pc:spChg>
        <pc:spChg chg="add del mod">
          <ac:chgData name="Nia" userId="9a7393c5-09d0-4205-84ad-8575f1f88f3e" providerId="ADAL" clId="{137A731B-A30A-44E7-BEC0-A9A877E8A640}" dt="2021-02-09T16:44:44.072" v="2135" actId="21"/>
          <ac:spMkLst>
            <pc:docMk/>
            <pc:sldMk cId="1555805774" sldId="266"/>
            <ac:spMk id="6" creationId="{902E7267-3CB7-48CB-A8E8-D9A15B7C818A}"/>
          </ac:spMkLst>
        </pc:spChg>
        <pc:spChg chg="add mod">
          <ac:chgData name="Nia" userId="9a7393c5-09d0-4205-84ad-8575f1f88f3e" providerId="ADAL" clId="{137A731B-A30A-44E7-BEC0-A9A877E8A640}" dt="2021-02-09T16:49:56.495" v="2441" actId="1076"/>
          <ac:spMkLst>
            <pc:docMk/>
            <pc:sldMk cId="1555805774" sldId="266"/>
            <ac:spMk id="8" creationId="{6E06633E-F98D-4A74-81F6-C7720A535B0F}"/>
          </ac:spMkLst>
        </pc:spChg>
      </pc:sldChg>
      <pc:sldChg chg="addSp delSp modSp new mod setBg">
        <pc:chgData name="Nia" userId="9a7393c5-09d0-4205-84ad-8575f1f88f3e" providerId="ADAL" clId="{137A731B-A30A-44E7-BEC0-A9A877E8A640}" dt="2021-02-09T16:59:25.447" v="2946" actId="255"/>
        <pc:sldMkLst>
          <pc:docMk/>
          <pc:sldMk cId="4141244922" sldId="267"/>
        </pc:sldMkLst>
        <pc:spChg chg="mod">
          <ac:chgData name="Nia" userId="9a7393c5-09d0-4205-84ad-8575f1f88f3e" providerId="ADAL" clId="{137A731B-A30A-44E7-BEC0-A9A877E8A640}" dt="2021-02-09T16:59:25.447" v="2946" actId="255"/>
          <ac:spMkLst>
            <pc:docMk/>
            <pc:sldMk cId="4141244922" sldId="267"/>
            <ac:spMk id="2" creationId="{4EA17165-A694-45B5-B57C-573A6CA893EF}"/>
          </ac:spMkLst>
        </pc:spChg>
        <pc:spChg chg="del mod">
          <ac:chgData name="Nia" userId="9a7393c5-09d0-4205-84ad-8575f1f88f3e" providerId="ADAL" clId="{137A731B-A30A-44E7-BEC0-A9A877E8A640}" dt="2021-02-09T11:11:17.008" v="53" actId="931"/>
          <ac:spMkLst>
            <pc:docMk/>
            <pc:sldMk cId="4141244922" sldId="267"/>
            <ac:spMk id="3" creationId="{6B777DF0-7A98-4A6E-B0E1-1589964B3C5D}"/>
          </ac:spMkLst>
        </pc:spChg>
        <pc:spChg chg="del mod">
          <ac:chgData name="Nia" userId="9a7393c5-09d0-4205-84ad-8575f1f88f3e" providerId="ADAL" clId="{137A731B-A30A-44E7-BEC0-A9A877E8A640}" dt="2021-02-09T11:11:45.590" v="56" actId="26606"/>
          <ac:spMkLst>
            <pc:docMk/>
            <pc:sldMk cId="4141244922" sldId="267"/>
            <ac:spMk id="4" creationId="{4CCB36A0-D31F-455D-9D8C-F9F7551FDBAC}"/>
          </ac:spMkLst>
        </pc:spChg>
        <pc:spChg chg="add">
          <ac:chgData name="Nia" userId="9a7393c5-09d0-4205-84ad-8575f1f88f3e" providerId="ADAL" clId="{137A731B-A30A-44E7-BEC0-A9A877E8A640}" dt="2021-02-09T11:11:45.590" v="56" actId="26606"/>
          <ac:spMkLst>
            <pc:docMk/>
            <pc:sldMk cId="4141244922" sldId="267"/>
            <ac:spMk id="11" creationId="{16C5FA50-8D52-4617-AF91-5C7B1C8352F1}"/>
          </ac:spMkLst>
        </pc:spChg>
        <pc:spChg chg="add">
          <ac:chgData name="Nia" userId="9a7393c5-09d0-4205-84ad-8575f1f88f3e" providerId="ADAL" clId="{137A731B-A30A-44E7-BEC0-A9A877E8A640}" dt="2021-02-09T11:11:45.590" v="56" actId="26606"/>
          <ac:spMkLst>
            <pc:docMk/>
            <pc:sldMk cId="4141244922" sldId="267"/>
            <ac:spMk id="13" creationId="{E223798C-12AD-4B0C-A50C-D676347D67CF}"/>
          </ac:spMkLst>
        </pc:spChg>
        <pc:picChg chg="add mod">
          <ac:chgData name="Nia" userId="9a7393c5-09d0-4205-84ad-8575f1f88f3e" providerId="ADAL" clId="{137A731B-A30A-44E7-BEC0-A9A877E8A640}" dt="2021-02-09T11:11:45.590" v="56" actId="26606"/>
          <ac:picMkLst>
            <pc:docMk/>
            <pc:sldMk cId="4141244922" sldId="267"/>
            <ac:picMk id="6" creationId="{B96E3073-82BE-4FD0-AC1C-0C6BC7D1B858}"/>
          </ac:picMkLst>
        </pc:picChg>
      </pc:sldChg>
      <pc:sldChg chg="addSp delSp modSp new mod setBg">
        <pc:chgData name="Nia" userId="9a7393c5-09d0-4205-84ad-8575f1f88f3e" providerId="ADAL" clId="{137A731B-A30A-44E7-BEC0-A9A877E8A640}" dt="2021-02-09T16:59:39.003" v="2961" actId="20577"/>
        <pc:sldMkLst>
          <pc:docMk/>
          <pc:sldMk cId="1944302885" sldId="268"/>
        </pc:sldMkLst>
        <pc:spChg chg="mod">
          <ac:chgData name="Nia" userId="9a7393c5-09d0-4205-84ad-8575f1f88f3e" providerId="ADAL" clId="{137A731B-A30A-44E7-BEC0-A9A877E8A640}" dt="2021-02-09T16:59:39.003" v="2961" actId="20577"/>
          <ac:spMkLst>
            <pc:docMk/>
            <pc:sldMk cId="1944302885" sldId="268"/>
            <ac:spMk id="2" creationId="{96F960CC-60F7-432B-84F4-5AF7440C1A54}"/>
          </ac:spMkLst>
        </pc:spChg>
        <pc:spChg chg="del mod">
          <ac:chgData name="Nia" userId="9a7393c5-09d0-4205-84ad-8575f1f88f3e" providerId="ADAL" clId="{137A731B-A30A-44E7-BEC0-A9A877E8A640}" dt="2021-02-09T11:14:32.725" v="85" actId="931"/>
          <ac:spMkLst>
            <pc:docMk/>
            <pc:sldMk cId="1944302885" sldId="268"/>
            <ac:spMk id="3" creationId="{F8836DAA-2B67-4D22-BC38-EEEFFA8792CD}"/>
          </ac:spMkLst>
        </pc:spChg>
        <pc:spChg chg="del mod">
          <ac:chgData name="Nia" userId="9a7393c5-09d0-4205-84ad-8575f1f88f3e" providerId="ADAL" clId="{137A731B-A30A-44E7-BEC0-A9A877E8A640}" dt="2021-02-09T11:15:20.314" v="124" actId="26606"/>
          <ac:spMkLst>
            <pc:docMk/>
            <pc:sldMk cId="1944302885" sldId="268"/>
            <ac:spMk id="4" creationId="{D1806A42-EE9C-4983-B352-FDE57F4E9059}"/>
          </ac:spMkLst>
        </pc:spChg>
        <pc:spChg chg="add">
          <ac:chgData name="Nia" userId="9a7393c5-09d0-4205-84ad-8575f1f88f3e" providerId="ADAL" clId="{137A731B-A30A-44E7-BEC0-A9A877E8A640}" dt="2021-02-09T11:15:20.314" v="124" actId="26606"/>
          <ac:spMkLst>
            <pc:docMk/>
            <pc:sldMk cId="1944302885" sldId="268"/>
            <ac:spMk id="11" creationId="{16C5FA50-8D52-4617-AF91-5C7B1C8352F1}"/>
          </ac:spMkLst>
        </pc:spChg>
        <pc:spChg chg="add">
          <ac:chgData name="Nia" userId="9a7393c5-09d0-4205-84ad-8575f1f88f3e" providerId="ADAL" clId="{137A731B-A30A-44E7-BEC0-A9A877E8A640}" dt="2021-02-09T11:15:20.314" v="124" actId="26606"/>
          <ac:spMkLst>
            <pc:docMk/>
            <pc:sldMk cId="1944302885" sldId="268"/>
            <ac:spMk id="13" creationId="{E223798C-12AD-4B0C-A50C-D676347D67CF}"/>
          </ac:spMkLst>
        </pc:spChg>
        <pc:picChg chg="add mod">
          <ac:chgData name="Nia" userId="9a7393c5-09d0-4205-84ad-8575f1f88f3e" providerId="ADAL" clId="{137A731B-A30A-44E7-BEC0-A9A877E8A640}" dt="2021-02-09T11:15:20.314" v="124" actId="26606"/>
          <ac:picMkLst>
            <pc:docMk/>
            <pc:sldMk cId="1944302885" sldId="268"/>
            <ac:picMk id="6" creationId="{EA2486DC-AD7F-4CF7-8683-4756C13781D8}"/>
          </ac:picMkLst>
        </pc:picChg>
      </pc:sldChg>
      <pc:sldChg chg="addSp delSp modSp new mod setBg">
        <pc:chgData name="Nia" userId="9a7393c5-09d0-4205-84ad-8575f1f88f3e" providerId="ADAL" clId="{137A731B-A30A-44E7-BEC0-A9A877E8A640}" dt="2021-02-09T17:00:37.013" v="3013" actId="20577"/>
        <pc:sldMkLst>
          <pc:docMk/>
          <pc:sldMk cId="70283666" sldId="269"/>
        </pc:sldMkLst>
        <pc:spChg chg="mod">
          <ac:chgData name="Nia" userId="9a7393c5-09d0-4205-84ad-8575f1f88f3e" providerId="ADAL" clId="{137A731B-A30A-44E7-BEC0-A9A877E8A640}" dt="2021-02-09T17:00:37.013" v="3013" actId="20577"/>
          <ac:spMkLst>
            <pc:docMk/>
            <pc:sldMk cId="70283666" sldId="269"/>
            <ac:spMk id="2" creationId="{CBF03ECE-5AD4-474B-9DF3-7F3A308764CC}"/>
          </ac:spMkLst>
        </pc:spChg>
        <pc:spChg chg="del">
          <ac:chgData name="Nia" userId="9a7393c5-09d0-4205-84ad-8575f1f88f3e" providerId="ADAL" clId="{137A731B-A30A-44E7-BEC0-A9A877E8A640}" dt="2021-02-09T11:18:49.736" v="151" actId="931"/>
          <ac:spMkLst>
            <pc:docMk/>
            <pc:sldMk cId="70283666" sldId="269"/>
            <ac:spMk id="3" creationId="{D3DD4751-8974-4E39-898A-1A95D7A891B3}"/>
          </ac:spMkLst>
        </pc:spChg>
        <pc:spChg chg="del">
          <ac:chgData name="Nia" userId="9a7393c5-09d0-4205-84ad-8575f1f88f3e" providerId="ADAL" clId="{137A731B-A30A-44E7-BEC0-A9A877E8A640}" dt="2021-02-09T11:19:48.299" v="164" actId="26606"/>
          <ac:spMkLst>
            <pc:docMk/>
            <pc:sldMk cId="70283666" sldId="269"/>
            <ac:spMk id="4" creationId="{6AAC3997-C567-4CC4-8F98-E3CF9D4EE4A1}"/>
          </ac:spMkLst>
        </pc:spChg>
        <pc:spChg chg="add">
          <ac:chgData name="Nia" userId="9a7393c5-09d0-4205-84ad-8575f1f88f3e" providerId="ADAL" clId="{137A731B-A30A-44E7-BEC0-A9A877E8A640}" dt="2021-02-09T11:19:48.299" v="164" actId="26606"/>
          <ac:spMkLst>
            <pc:docMk/>
            <pc:sldMk cId="70283666" sldId="269"/>
            <ac:spMk id="11" creationId="{16C5FA50-8D52-4617-AF91-5C7B1C8352F1}"/>
          </ac:spMkLst>
        </pc:spChg>
        <pc:spChg chg="add">
          <ac:chgData name="Nia" userId="9a7393c5-09d0-4205-84ad-8575f1f88f3e" providerId="ADAL" clId="{137A731B-A30A-44E7-BEC0-A9A877E8A640}" dt="2021-02-09T11:19:48.299" v="164" actId="26606"/>
          <ac:spMkLst>
            <pc:docMk/>
            <pc:sldMk cId="70283666" sldId="269"/>
            <ac:spMk id="13" creationId="{E223798C-12AD-4B0C-A50C-D676347D67CF}"/>
          </ac:spMkLst>
        </pc:spChg>
        <pc:picChg chg="add mod">
          <ac:chgData name="Nia" userId="9a7393c5-09d0-4205-84ad-8575f1f88f3e" providerId="ADAL" clId="{137A731B-A30A-44E7-BEC0-A9A877E8A640}" dt="2021-02-09T11:19:48.299" v="164" actId="26606"/>
          <ac:picMkLst>
            <pc:docMk/>
            <pc:sldMk cId="70283666" sldId="269"/>
            <ac:picMk id="6" creationId="{7497C75E-FA5B-46BB-9DB0-2108D4198884}"/>
          </ac:picMkLst>
        </pc:picChg>
      </pc:sldChg>
      <pc:sldChg chg="addSp delSp modSp new mod setBg">
        <pc:chgData name="Nia" userId="9a7393c5-09d0-4205-84ad-8575f1f88f3e" providerId="ADAL" clId="{137A731B-A30A-44E7-BEC0-A9A877E8A640}" dt="2021-02-09T17:19:03.620" v="3863" actId="1076"/>
        <pc:sldMkLst>
          <pc:docMk/>
          <pc:sldMk cId="2231031827" sldId="270"/>
        </pc:sldMkLst>
        <pc:spChg chg="mod ord">
          <ac:chgData name="Nia" userId="9a7393c5-09d0-4205-84ad-8575f1f88f3e" providerId="ADAL" clId="{137A731B-A30A-44E7-BEC0-A9A877E8A640}" dt="2021-02-09T17:01:07.731" v="3043" actId="27636"/>
          <ac:spMkLst>
            <pc:docMk/>
            <pc:sldMk cId="2231031827" sldId="270"/>
            <ac:spMk id="2" creationId="{80574E46-A4DD-4868-A556-DFF16F8FED7E}"/>
          </ac:spMkLst>
        </pc:spChg>
        <pc:spChg chg="del">
          <ac:chgData name="Nia" userId="9a7393c5-09d0-4205-84ad-8575f1f88f3e" providerId="ADAL" clId="{137A731B-A30A-44E7-BEC0-A9A877E8A640}" dt="2021-02-09T11:21:45.795" v="202" actId="931"/>
          <ac:spMkLst>
            <pc:docMk/>
            <pc:sldMk cId="2231031827" sldId="270"/>
            <ac:spMk id="3" creationId="{3AEB01C8-93FD-4334-BEA1-3C8DB6EBC38F}"/>
          </ac:spMkLst>
        </pc:spChg>
        <pc:spChg chg="del">
          <ac:chgData name="Nia" userId="9a7393c5-09d0-4205-84ad-8575f1f88f3e" providerId="ADAL" clId="{137A731B-A30A-44E7-BEC0-A9A877E8A640}" dt="2021-02-09T11:21:52.927" v="205" actId="26606"/>
          <ac:spMkLst>
            <pc:docMk/>
            <pc:sldMk cId="2231031827" sldId="270"/>
            <ac:spMk id="4" creationId="{40C9A53C-478E-45BE-AB7F-E95B19EAD691}"/>
          </ac:spMkLst>
        </pc:spChg>
        <pc:spChg chg="add del mod">
          <ac:chgData name="Nia" userId="9a7393c5-09d0-4205-84ad-8575f1f88f3e" providerId="ADAL" clId="{137A731B-A30A-44E7-BEC0-A9A877E8A640}" dt="2021-02-09T11:30:51.788" v="228" actId="21"/>
          <ac:spMkLst>
            <pc:docMk/>
            <pc:sldMk cId="2231031827" sldId="270"/>
            <ac:spMk id="10" creationId="{E6E3B8AD-69C1-4C80-9978-AB5F2E9204B3}"/>
          </ac:spMkLst>
        </pc:spChg>
        <pc:spChg chg="add">
          <ac:chgData name="Nia" userId="9a7393c5-09d0-4205-84ad-8575f1f88f3e" providerId="ADAL" clId="{137A731B-A30A-44E7-BEC0-A9A877E8A640}" dt="2021-02-09T11:21:52.927" v="205" actId="26606"/>
          <ac:spMkLst>
            <pc:docMk/>
            <pc:sldMk cId="2231031827" sldId="270"/>
            <ac:spMk id="11" creationId="{B9951BD9-0868-4CDB-ACD6-9C4209B5E412}"/>
          </ac:spMkLst>
        </pc:spChg>
        <pc:picChg chg="add del mod">
          <ac:chgData name="Nia" userId="9a7393c5-09d0-4205-84ad-8575f1f88f3e" providerId="ADAL" clId="{137A731B-A30A-44E7-BEC0-A9A877E8A640}" dt="2021-02-09T11:29:59.486" v="219" actId="21"/>
          <ac:picMkLst>
            <pc:docMk/>
            <pc:sldMk cId="2231031827" sldId="270"/>
            <ac:picMk id="6" creationId="{6D142860-EDB5-4652-882A-F8561BB662FB}"/>
          </ac:picMkLst>
        </pc:picChg>
        <pc:picChg chg="add mod">
          <ac:chgData name="Nia" userId="9a7393c5-09d0-4205-84ad-8575f1f88f3e" providerId="ADAL" clId="{137A731B-A30A-44E7-BEC0-A9A877E8A640}" dt="2021-02-09T17:19:03.620" v="3863" actId="1076"/>
          <ac:picMkLst>
            <pc:docMk/>
            <pc:sldMk cId="2231031827" sldId="270"/>
            <ac:picMk id="8" creationId="{EA1EFE84-CC79-417A-BF35-1BB9B4A4D330}"/>
          </ac:picMkLst>
        </pc:picChg>
      </pc:sldChg>
      <pc:sldChg chg="addSp delSp modSp new mod setBg">
        <pc:chgData name="Nia" userId="9a7393c5-09d0-4205-84ad-8575f1f88f3e" providerId="ADAL" clId="{137A731B-A30A-44E7-BEC0-A9A877E8A640}" dt="2021-02-09T17:00:25.582" v="2994" actId="20577"/>
        <pc:sldMkLst>
          <pc:docMk/>
          <pc:sldMk cId="4089782813" sldId="271"/>
        </pc:sldMkLst>
        <pc:spChg chg="mod ord">
          <ac:chgData name="Nia" userId="9a7393c5-09d0-4205-84ad-8575f1f88f3e" providerId="ADAL" clId="{137A731B-A30A-44E7-BEC0-A9A877E8A640}" dt="2021-02-09T17:00:25.582" v="2994" actId="20577"/>
          <ac:spMkLst>
            <pc:docMk/>
            <pc:sldMk cId="4089782813" sldId="271"/>
            <ac:spMk id="2" creationId="{8D976838-2EEE-4855-8747-36F076825A89}"/>
          </ac:spMkLst>
        </pc:spChg>
        <pc:spChg chg="del">
          <ac:chgData name="Nia" userId="9a7393c5-09d0-4205-84ad-8575f1f88f3e" providerId="ADAL" clId="{137A731B-A30A-44E7-BEC0-A9A877E8A640}" dt="2021-02-09T11:31:53.300" v="244" actId="931"/>
          <ac:spMkLst>
            <pc:docMk/>
            <pc:sldMk cId="4089782813" sldId="271"/>
            <ac:spMk id="3" creationId="{C31144A7-4F9F-4177-8C86-9697F0CB2B06}"/>
          </ac:spMkLst>
        </pc:spChg>
        <pc:spChg chg="del">
          <ac:chgData name="Nia" userId="9a7393c5-09d0-4205-84ad-8575f1f88f3e" providerId="ADAL" clId="{137A731B-A30A-44E7-BEC0-A9A877E8A640}" dt="2021-02-09T11:32:01.817" v="247" actId="26606"/>
          <ac:spMkLst>
            <pc:docMk/>
            <pc:sldMk cId="4089782813" sldId="271"/>
            <ac:spMk id="4" creationId="{3F38A5CB-F716-4327-9C45-3ADECDDBF2E5}"/>
          </ac:spMkLst>
        </pc:spChg>
        <pc:spChg chg="add">
          <ac:chgData name="Nia" userId="9a7393c5-09d0-4205-84ad-8575f1f88f3e" providerId="ADAL" clId="{137A731B-A30A-44E7-BEC0-A9A877E8A640}" dt="2021-02-09T11:32:01.817" v="247" actId="26606"/>
          <ac:spMkLst>
            <pc:docMk/>
            <pc:sldMk cId="4089782813" sldId="271"/>
            <ac:spMk id="11" creationId="{B9951BD9-0868-4CDB-ACD6-9C4209B5E412}"/>
          </ac:spMkLst>
        </pc:spChg>
        <pc:picChg chg="add mod">
          <ac:chgData name="Nia" userId="9a7393c5-09d0-4205-84ad-8575f1f88f3e" providerId="ADAL" clId="{137A731B-A30A-44E7-BEC0-A9A877E8A640}" dt="2021-02-09T11:32:01.817" v="247" actId="26606"/>
          <ac:picMkLst>
            <pc:docMk/>
            <pc:sldMk cId="4089782813" sldId="271"/>
            <ac:picMk id="6" creationId="{B9F945EA-4F16-41AF-8EC4-77C1A3B40781}"/>
          </ac:picMkLst>
        </pc:picChg>
      </pc:sldChg>
      <pc:sldChg chg="addSp delSp modSp new mod setBg">
        <pc:chgData name="Nia" userId="9a7393c5-09d0-4205-84ad-8575f1f88f3e" providerId="ADAL" clId="{137A731B-A30A-44E7-BEC0-A9A877E8A640}" dt="2021-02-09T17:00:09.839" v="2984" actId="255"/>
        <pc:sldMkLst>
          <pc:docMk/>
          <pc:sldMk cId="3428066034" sldId="272"/>
        </pc:sldMkLst>
        <pc:spChg chg="mod">
          <ac:chgData name="Nia" userId="9a7393c5-09d0-4205-84ad-8575f1f88f3e" providerId="ADAL" clId="{137A731B-A30A-44E7-BEC0-A9A877E8A640}" dt="2021-02-09T17:00:09.839" v="2984" actId="255"/>
          <ac:spMkLst>
            <pc:docMk/>
            <pc:sldMk cId="3428066034" sldId="272"/>
            <ac:spMk id="2" creationId="{2E4798F3-0337-4FC2-867D-1FA301A1C447}"/>
          </ac:spMkLst>
        </pc:spChg>
        <pc:spChg chg="add del">
          <ac:chgData name="Nia" userId="9a7393c5-09d0-4205-84ad-8575f1f88f3e" providerId="ADAL" clId="{137A731B-A30A-44E7-BEC0-A9A877E8A640}" dt="2021-02-09T11:41:20.373" v="285" actId="931"/>
          <ac:spMkLst>
            <pc:docMk/>
            <pc:sldMk cId="3428066034" sldId="272"/>
            <ac:spMk id="3" creationId="{81509EE8-A966-4326-A257-D116E13A0081}"/>
          </ac:spMkLst>
        </pc:spChg>
        <pc:spChg chg="del">
          <ac:chgData name="Nia" userId="9a7393c5-09d0-4205-84ad-8575f1f88f3e" providerId="ADAL" clId="{137A731B-A30A-44E7-BEC0-A9A877E8A640}" dt="2021-02-09T11:41:32.261" v="288" actId="26606"/>
          <ac:spMkLst>
            <pc:docMk/>
            <pc:sldMk cId="3428066034" sldId="272"/>
            <ac:spMk id="4" creationId="{DA498434-4C01-4988-B62E-0D118BA6C853}"/>
          </ac:spMkLst>
        </pc:spChg>
        <pc:spChg chg="add del mod">
          <ac:chgData name="Nia" userId="9a7393c5-09d0-4205-84ad-8575f1f88f3e" providerId="ADAL" clId="{137A731B-A30A-44E7-BEC0-A9A877E8A640}" dt="2021-02-09T11:40:36.258" v="282" actId="21"/>
          <ac:spMkLst>
            <pc:docMk/>
            <pc:sldMk cId="3428066034" sldId="272"/>
            <ac:spMk id="8" creationId="{769A475D-493E-446C-B319-B908AD77AA0B}"/>
          </ac:spMkLst>
        </pc:spChg>
        <pc:spChg chg="add">
          <ac:chgData name="Nia" userId="9a7393c5-09d0-4205-84ad-8575f1f88f3e" providerId="ADAL" clId="{137A731B-A30A-44E7-BEC0-A9A877E8A640}" dt="2021-02-09T11:41:32.261" v="288" actId="26606"/>
          <ac:spMkLst>
            <pc:docMk/>
            <pc:sldMk cId="3428066034" sldId="272"/>
            <ac:spMk id="17" creationId="{16C5FA50-8D52-4617-AF91-5C7B1C8352F1}"/>
          </ac:spMkLst>
        </pc:spChg>
        <pc:spChg chg="add">
          <ac:chgData name="Nia" userId="9a7393c5-09d0-4205-84ad-8575f1f88f3e" providerId="ADAL" clId="{137A731B-A30A-44E7-BEC0-A9A877E8A640}" dt="2021-02-09T11:41:32.261" v="288" actId="26606"/>
          <ac:spMkLst>
            <pc:docMk/>
            <pc:sldMk cId="3428066034" sldId="272"/>
            <ac:spMk id="19" creationId="{E223798C-12AD-4B0C-A50C-D676347D67CF}"/>
          </ac:spMkLst>
        </pc:spChg>
        <pc:picChg chg="add del mod">
          <ac:chgData name="Nia" userId="9a7393c5-09d0-4205-84ad-8575f1f88f3e" providerId="ADAL" clId="{137A731B-A30A-44E7-BEC0-A9A877E8A640}" dt="2021-02-09T11:40:37.708" v="284" actId="931"/>
          <ac:picMkLst>
            <pc:docMk/>
            <pc:sldMk cId="3428066034" sldId="272"/>
            <ac:picMk id="6" creationId="{695A0309-CE78-4371-99B2-0354447AC14C}"/>
          </ac:picMkLst>
        </pc:picChg>
        <pc:picChg chg="add del mod">
          <ac:chgData name="Nia" userId="9a7393c5-09d0-4205-84ad-8575f1f88f3e" providerId="ADAL" clId="{137A731B-A30A-44E7-BEC0-A9A877E8A640}" dt="2021-02-09T11:40:34.780" v="281" actId="931"/>
          <ac:picMkLst>
            <pc:docMk/>
            <pc:sldMk cId="3428066034" sldId="272"/>
            <ac:picMk id="10" creationId="{51379D1E-90A0-470C-9C22-6A0956DC2F29}"/>
          </ac:picMkLst>
        </pc:picChg>
        <pc:picChg chg="add mod">
          <ac:chgData name="Nia" userId="9a7393c5-09d0-4205-84ad-8575f1f88f3e" providerId="ADAL" clId="{137A731B-A30A-44E7-BEC0-A9A877E8A640}" dt="2021-02-09T11:41:32.261" v="288" actId="26606"/>
          <ac:picMkLst>
            <pc:docMk/>
            <pc:sldMk cId="3428066034" sldId="272"/>
            <ac:picMk id="12" creationId="{AB91E0A1-B009-492E-80DD-922AD7A55C1C}"/>
          </ac:picMkLst>
        </pc:picChg>
      </pc:sldChg>
      <pc:sldChg chg="addSp delSp modSp new mod setBg">
        <pc:chgData name="Nia" userId="9a7393c5-09d0-4205-84ad-8575f1f88f3e" providerId="ADAL" clId="{137A731B-A30A-44E7-BEC0-A9A877E8A640}" dt="2021-02-09T17:01:49.401" v="3126" actId="20577"/>
        <pc:sldMkLst>
          <pc:docMk/>
          <pc:sldMk cId="960883527" sldId="273"/>
        </pc:sldMkLst>
        <pc:spChg chg="mod">
          <ac:chgData name="Nia" userId="9a7393c5-09d0-4205-84ad-8575f1f88f3e" providerId="ADAL" clId="{137A731B-A30A-44E7-BEC0-A9A877E8A640}" dt="2021-02-09T17:01:49.401" v="3126" actId="20577"/>
          <ac:spMkLst>
            <pc:docMk/>
            <pc:sldMk cId="960883527" sldId="273"/>
            <ac:spMk id="2" creationId="{A69861D9-1EDB-4AA8-BD4A-7A6DB1025F72}"/>
          </ac:spMkLst>
        </pc:spChg>
        <pc:spChg chg="del">
          <ac:chgData name="Nia" userId="9a7393c5-09d0-4205-84ad-8575f1f88f3e" providerId="ADAL" clId="{137A731B-A30A-44E7-BEC0-A9A877E8A640}" dt="2021-02-09T11:43:27.372" v="355" actId="931"/>
          <ac:spMkLst>
            <pc:docMk/>
            <pc:sldMk cId="960883527" sldId="273"/>
            <ac:spMk id="3" creationId="{E495EF13-9639-4F2D-BB44-C06EC14BA66A}"/>
          </ac:spMkLst>
        </pc:spChg>
        <pc:spChg chg="del">
          <ac:chgData name="Nia" userId="9a7393c5-09d0-4205-84ad-8575f1f88f3e" providerId="ADAL" clId="{137A731B-A30A-44E7-BEC0-A9A877E8A640}" dt="2021-02-09T11:43:03.567" v="354" actId="21"/>
          <ac:spMkLst>
            <pc:docMk/>
            <pc:sldMk cId="960883527" sldId="273"/>
            <ac:spMk id="4" creationId="{B0F32D34-910E-48E6-885B-071CA4654565}"/>
          </ac:spMkLst>
        </pc:spChg>
        <pc:spChg chg="add">
          <ac:chgData name="Nia" userId="9a7393c5-09d0-4205-84ad-8575f1f88f3e" providerId="ADAL" clId="{137A731B-A30A-44E7-BEC0-A9A877E8A640}" dt="2021-02-09T11:44:37.165" v="358" actId="26606"/>
          <ac:spMkLst>
            <pc:docMk/>
            <pc:sldMk cId="960883527" sldId="273"/>
            <ac:spMk id="11" creationId="{BEE73255-8084-4DF9-BB0B-15EAC92E2CB9}"/>
          </ac:spMkLst>
        </pc:spChg>
        <pc:spChg chg="add">
          <ac:chgData name="Nia" userId="9a7393c5-09d0-4205-84ad-8575f1f88f3e" providerId="ADAL" clId="{137A731B-A30A-44E7-BEC0-A9A877E8A640}" dt="2021-02-09T11:44:37.165" v="358" actId="26606"/>
          <ac:spMkLst>
            <pc:docMk/>
            <pc:sldMk cId="960883527" sldId="273"/>
            <ac:spMk id="13" creationId="{67048353-8981-459A-9BC6-9711CE462E06}"/>
          </ac:spMkLst>
        </pc:spChg>
        <pc:picChg chg="add mod">
          <ac:chgData name="Nia" userId="9a7393c5-09d0-4205-84ad-8575f1f88f3e" providerId="ADAL" clId="{137A731B-A30A-44E7-BEC0-A9A877E8A640}" dt="2021-02-09T11:44:37.165" v="358" actId="26606"/>
          <ac:picMkLst>
            <pc:docMk/>
            <pc:sldMk cId="960883527" sldId="273"/>
            <ac:picMk id="6" creationId="{52CE950E-0CC8-481A-BE1A-DB8F954CFB3C}"/>
          </ac:picMkLst>
        </pc:picChg>
      </pc:sldChg>
      <pc:sldChg chg="addSp delSp modSp new mod setBg setClrOvrMap">
        <pc:chgData name="Nia" userId="9a7393c5-09d0-4205-84ad-8575f1f88f3e" providerId="ADAL" clId="{137A731B-A30A-44E7-BEC0-A9A877E8A640}" dt="2021-02-09T17:07:46.111" v="3465" actId="20577"/>
        <pc:sldMkLst>
          <pc:docMk/>
          <pc:sldMk cId="1131176537" sldId="274"/>
        </pc:sldMkLst>
        <pc:spChg chg="mod">
          <ac:chgData name="Nia" userId="9a7393c5-09d0-4205-84ad-8575f1f88f3e" providerId="ADAL" clId="{137A731B-A30A-44E7-BEC0-A9A877E8A640}" dt="2021-02-09T17:06:51.556" v="3409" actId="20577"/>
          <ac:spMkLst>
            <pc:docMk/>
            <pc:sldMk cId="1131176537" sldId="274"/>
            <ac:spMk id="2" creationId="{D3883366-7282-4800-87D9-9F3822785EFE}"/>
          </ac:spMkLst>
        </pc:spChg>
        <pc:spChg chg="mod">
          <ac:chgData name="Nia" userId="9a7393c5-09d0-4205-84ad-8575f1f88f3e" providerId="ADAL" clId="{137A731B-A30A-44E7-BEC0-A9A877E8A640}" dt="2021-02-09T17:07:46.111" v="3465" actId="20577"/>
          <ac:spMkLst>
            <pc:docMk/>
            <pc:sldMk cId="1131176537" sldId="274"/>
            <ac:spMk id="3" creationId="{502887E9-5AD2-4D63-8430-4874AF34CC5A}"/>
          </ac:spMkLst>
        </pc:spChg>
        <pc:spChg chg="del">
          <ac:chgData name="Nia" userId="9a7393c5-09d0-4205-84ad-8575f1f88f3e" providerId="ADAL" clId="{137A731B-A30A-44E7-BEC0-A9A877E8A640}" dt="2021-02-09T12:08:31.265" v="607" actId="931"/>
          <ac:spMkLst>
            <pc:docMk/>
            <pc:sldMk cId="1131176537" sldId="274"/>
            <ac:spMk id="4" creationId="{BC080162-5B2B-4051-BDF5-50BB7BE9ED34}"/>
          </ac:spMkLst>
        </pc:spChg>
        <pc:spChg chg="add">
          <ac:chgData name="Nia" userId="9a7393c5-09d0-4205-84ad-8575f1f88f3e" providerId="ADAL" clId="{137A731B-A30A-44E7-BEC0-A9A877E8A640}" dt="2021-02-09T12:09:21.480" v="610" actId="26606"/>
          <ac:spMkLst>
            <pc:docMk/>
            <pc:sldMk cId="1131176537" sldId="274"/>
            <ac:spMk id="11" creationId="{0DE6A193-4755-479A-BC6F-A7EBCA73BE1A}"/>
          </ac:spMkLst>
        </pc:spChg>
        <pc:spChg chg="add">
          <ac:chgData name="Nia" userId="9a7393c5-09d0-4205-84ad-8575f1f88f3e" providerId="ADAL" clId="{137A731B-A30A-44E7-BEC0-A9A877E8A640}" dt="2021-02-09T12:09:21.480" v="610" actId="26606"/>
          <ac:spMkLst>
            <pc:docMk/>
            <pc:sldMk cId="1131176537" sldId="274"/>
            <ac:spMk id="13" creationId="{5A55B759-31A7-423C-9BC2-A8BC09FE98B9}"/>
          </ac:spMkLst>
        </pc:spChg>
        <pc:spChg chg="add">
          <ac:chgData name="Nia" userId="9a7393c5-09d0-4205-84ad-8575f1f88f3e" providerId="ADAL" clId="{137A731B-A30A-44E7-BEC0-A9A877E8A640}" dt="2021-02-09T12:09:21.480" v="610" actId="26606"/>
          <ac:spMkLst>
            <pc:docMk/>
            <pc:sldMk cId="1131176537" sldId="274"/>
            <ac:spMk id="15" creationId="{F78796AF-79A0-47AC-BEFD-BFFC00F968C4}"/>
          </ac:spMkLst>
        </pc:spChg>
        <pc:picChg chg="add mod ord">
          <ac:chgData name="Nia" userId="9a7393c5-09d0-4205-84ad-8575f1f88f3e" providerId="ADAL" clId="{137A731B-A30A-44E7-BEC0-A9A877E8A640}" dt="2021-02-09T12:09:21.480" v="610" actId="26606"/>
          <ac:picMkLst>
            <pc:docMk/>
            <pc:sldMk cId="1131176537" sldId="274"/>
            <ac:picMk id="6" creationId="{4F508274-0958-4FCD-8EE3-EA3569BF75C2}"/>
          </ac:picMkLst>
        </pc:picChg>
      </pc:sldChg>
      <pc:sldChg chg="modSp new del mod">
        <pc:chgData name="Nia" userId="9a7393c5-09d0-4205-84ad-8575f1f88f3e" providerId="ADAL" clId="{137A731B-A30A-44E7-BEC0-A9A877E8A640}" dt="2021-02-09T12:13:34.048" v="652" actId="2696"/>
        <pc:sldMkLst>
          <pc:docMk/>
          <pc:sldMk cId="871537790" sldId="275"/>
        </pc:sldMkLst>
        <pc:spChg chg="mod">
          <ac:chgData name="Nia" userId="9a7393c5-09d0-4205-84ad-8575f1f88f3e" providerId="ADAL" clId="{137A731B-A30A-44E7-BEC0-A9A877E8A640}" dt="2021-02-09T12:10:25.597" v="624" actId="122"/>
          <ac:spMkLst>
            <pc:docMk/>
            <pc:sldMk cId="871537790" sldId="275"/>
            <ac:spMk id="2" creationId="{E06CB278-396A-41FD-9A32-77B28D00187B}"/>
          </ac:spMkLst>
        </pc:spChg>
        <pc:spChg chg="mod">
          <ac:chgData name="Nia" userId="9a7393c5-09d0-4205-84ad-8575f1f88f3e" providerId="ADAL" clId="{137A731B-A30A-44E7-BEC0-A9A877E8A640}" dt="2021-02-09T12:10:55.382" v="632" actId="122"/>
          <ac:spMkLst>
            <pc:docMk/>
            <pc:sldMk cId="871537790" sldId="275"/>
            <ac:spMk id="3" creationId="{827B6027-2705-4B01-99B6-829C1B00E4B2}"/>
          </ac:spMkLst>
        </pc:spChg>
      </pc:sldChg>
      <pc:sldChg chg="addSp delSp modSp add mod">
        <pc:chgData name="Nia" userId="9a7393c5-09d0-4205-84ad-8575f1f88f3e" providerId="ADAL" clId="{137A731B-A30A-44E7-BEC0-A9A877E8A640}" dt="2021-02-09T17:07:57.624" v="3470" actId="20577"/>
        <pc:sldMkLst>
          <pc:docMk/>
          <pc:sldMk cId="687690520" sldId="276"/>
        </pc:sldMkLst>
        <pc:spChg chg="mod">
          <ac:chgData name="Nia" userId="9a7393c5-09d0-4205-84ad-8575f1f88f3e" providerId="ADAL" clId="{137A731B-A30A-44E7-BEC0-A9A877E8A640}" dt="2021-02-09T17:07:57.624" v="3470" actId="20577"/>
          <ac:spMkLst>
            <pc:docMk/>
            <pc:sldMk cId="687690520" sldId="276"/>
            <ac:spMk id="2" creationId="{D3883366-7282-4800-87D9-9F3822785EFE}"/>
          </ac:spMkLst>
        </pc:spChg>
        <pc:spChg chg="del">
          <ac:chgData name="Nia" userId="9a7393c5-09d0-4205-84ad-8575f1f88f3e" providerId="ADAL" clId="{137A731B-A30A-44E7-BEC0-A9A877E8A640}" dt="2021-02-09T12:11:44.250" v="641" actId="21"/>
          <ac:spMkLst>
            <pc:docMk/>
            <pc:sldMk cId="687690520" sldId="276"/>
            <ac:spMk id="3" creationId="{502887E9-5AD2-4D63-8430-4874AF34CC5A}"/>
          </ac:spMkLst>
        </pc:spChg>
        <pc:spChg chg="add del mod">
          <ac:chgData name="Nia" userId="9a7393c5-09d0-4205-84ad-8575f1f88f3e" providerId="ADAL" clId="{137A731B-A30A-44E7-BEC0-A9A877E8A640}" dt="2021-02-09T12:12:44.794" v="651" actId="1076"/>
          <ac:spMkLst>
            <pc:docMk/>
            <pc:sldMk cId="687690520" sldId="276"/>
            <ac:spMk id="5" creationId="{41F71587-8C63-41B2-AB2F-667031118725}"/>
          </ac:spMkLst>
        </pc:spChg>
      </pc:sldChg>
      <pc:sldChg chg="addSp delSp modSp add mod ord setBg setClrOvrMap">
        <pc:chgData name="Nia" userId="9a7393c5-09d0-4205-84ad-8575f1f88f3e" providerId="ADAL" clId="{137A731B-A30A-44E7-BEC0-A9A877E8A640}" dt="2021-02-09T17:08:46.999" v="3540" actId="14100"/>
        <pc:sldMkLst>
          <pc:docMk/>
          <pc:sldMk cId="1302647479" sldId="277"/>
        </pc:sldMkLst>
        <pc:spChg chg="mod">
          <ac:chgData name="Nia" userId="9a7393c5-09d0-4205-84ad-8575f1f88f3e" providerId="ADAL" clId="{137A731B-A30A-44E7-BEC0-A9A877E8A640}" dt="2021-02-09T17:08:06.393" v="3477" actId="20577"/>
          <ac:spMkLst>
            <pc:docMk/>
            <pc:sldMk cId="1302647479" sldId="277"/>
            <ac:spMk id="2" creationId="{D3883366-7282-4800-87D9-9F3822785EFE}"/>
          </ac:spMkLst>
        </pc:spChg>
        <pc:spChg chg="mod">
          <ac:chgData name="Nia" userId="9a7393c5-09d0-4205-84ad-8575f1f88f3e" providerId="ADAL" clId="{137A731B-A30A-44E7-BEC0-A9A877E8A640}" dt="2021-02-09T17:08:46.999" v="3540" actId="14100"/>
          <ac:spMkLst>
            <pc:docMk/>
            <pc:sldMk cId="1302647479" sldId="277"/>
            <ac:spMk id="3" creationId="{502887E9-5AD2-4D63-8430-4874AF34CC5A}"/>
          </ac:spMkLst>
        </pc:spChg>
        <pc:spChg chg="add del mod">
          <ac:chgData name="Nia" userId="9a7393c5-09d0-4205-84ad-8575f1f88f3e" providerId="ADAL" clId="{137A731B-A30A-44E7-BEC0-A9A877E8A640}" dt="2021-02-09T12:16:36.274" v="695" actId="931"/>
          <ac:spMkLst>
            <pc:docMk/>
            <pc:sldMk cId="1302647479" sldId="277"/>
            <ac:spMk id="5" creationId="{D0C06ADF-63CD-474D-99EE-8C327ABEB0F2}"/>
          </ac:spMkLst>
        </pc:spChg>
        <pc:spChg chg="del">
          <ac:chgData name="Nia" userId="9a7393c5-09d0-4205-84ad-8575f1f88f3e" providerId="ADAL" clId="{137A731B-A30A-44E7-BEC0-A9A877E8A640}" dt="2021-02-09T12:17:27.762" v="702" actId="26606"/>
          <ac:spMkLst>
            <pc:docMk/>
            <pc:sldMk cId="1302647479" sldId="277"/>
            <ac:spMk id="11" creationId="{0DE6A193-4755-479A-BC6F-A7EBCA73BE1A}"/>
          </ac:spMkLst>
        </pc:spChg>
        <pc:spChg chg="del">
          <ac:chgData name="Nia" userId="9a7393c5-09d0-4205-84ad-8575f1f88f3e" providerId="ADAL" clId="{137A731B-A30A-44E7-BEC0-A9A877E8A640}" dt="2021-02-09T12:17:27.762" v="702" actId="26606"/>
          <ac:spMkLst>
            <pc:docMk/>
            <pc:sldMk cId="1302647479" sldId="277"/>
            <ac:spMk id="13" creationId="{5A55B759-31A7-423C-9BC2-A8BC09FE98B9}"/>
          </ac:spMkLst>
        </pc:spChg>
        <pc:spChg chg="del">
          <ac:chgData name="Nia" userId="9a7393c5-09d0-4205-84ad-8575f1f88f3e" providerId="ADAL" clId="{137A731B-A30A-44E7-BEC0-A9A877E8A640}" dt="2021-02-09T12:17:27.762" v="702" actId="26606"/>
          <ac:spMkLst>
            <pc:docMk/>
            <pc:sldMk cId="1302647479" sldId="277"/>
            <ac:spMk id="15" creationId="{F78796AF-79A0-47AC-BEFD-BFFC00F968C4}"/>
          </ac:spMkLst>
        </pc:spChg>
        <pc:spChg chg="add del">
          <ac:chgData name="Nia" userId="9a7393c5-09d0-4205-84ad-8575f1f88f3e" providerId="ADAL" clId="{137A731B-A30A-44E7-BEC0-A9A877E8A640}" dt="2021-02-09T12:18:55.253" v="709" actId="26606"/>
          <ac:spMkLst>
            <pc:docMk/>
            <pc:sldMk cId="1302647479" sldId="277"/>
            <ac:spMk id="20" creationId="{2E614F1C-2D93-42D0-B229-768199449923}"/>
          </ac:spMkLst>
        </pc:spChg>
        <pc:spChg chg="add del">
          <ac:chgData name="Nia" userId="9a7393c5-09d0-4205-84ad-8575f1f88f3e" providerId="ADAL" clId="{137A731B-A30A-44E7-BEC0-A9A877E8A640}" dt="2021-02-09T12:19:29.803" v="714" actId="26606"/>
          <ac:spMkLst>
            <pc:docMk/>
            <pc:sldMk cId="1302647479" sldId="277"/>
            <ac:spMk id="25" creationId="{B9951BD9-0868-4CDB-ACD6-9C4209B5E412}"/>
          </ac:spMkLst>
        </pc:spChg>
        <pc:spChg chg="add">
          <ac:chgData name="Nia" userId="9a7393c5-09d0-4205-84ad-8575f1f88f3e" providerId="ADAL" clId="{137A731B-A30A-44E7-BEC0-A9A877E8A640}" dt="2021-02-09T12:19:29.803" v="714" actId="26606"/>
          <ac:spMkLst>
            <pc:docMk/>
            <pc:sldMk cId="1302647479" sldId="277"/>
            <ac:spMk id="30" creationId="{E49CC64F-7275-4E33-961B-0C5CDC439875}"/>
          </ac:spMkLst>
        </pc:spChg>
        <pc:picChg chg="del">
          <ac:chgData name="Nia" userId="9a7393c5-09d0-4205-84ad-8575f1f88f3e" providerId="ADAL" clId="{137A731B-A30A-44E7-BEC0-A9A877E8A640}" dt="2021-02-09T12:15:18.415" v="694" actId="21"/>
          <ac:picMkLst>
            <pc:docMk/>
            <pc:sldMk cId="1302647479" sldId="277"/>
            <ac:picMk id="6" creationId="{4F508274-0958-4FCD-8EE3-EA3569BF75C2}"/>
          </ac:picMkLst>
        </pc:picChg>
        <pc:picChg chg="add mod ord">
          <ac:chgData name="Nia" userId="9a7393c5-09d0-4205-84ad-8575f1f88f3e" providerId="ADAL" clId="{137A731B-A30A-44E7-BEC0-A9A877E8A640}" dt="2021-02-09T12:19:29.803" v="714" actId="26606"/>
          <ac:picMkLst>
            <pc:docMk/>
            <pc:sldMk cId="1302647479" sldId="277"/>
            <ac:picMk id="8" creationId="{B0789CF0-7A2B-4CEF-81D0-9955D3369651}"/>
          </ac:picMkLst>
        </pc:picChg>
      </pc:sldChg>
      <pc:sldChg chg="add del ord">
        <pc:chgData name="Nia" userId="9a7393c5-09d0-4205-84ad-8575f1f88f3e" providerId="ADAL" clId="{137A731B-A30A-44E7-BEC0-A9A877E8A640}" dt="2021-02-09T12:31:32.763" v="776" actId="2696"/>
        <pc:sldMkLst>
          <pc:docMk/>
          <pc:sldMk cId="2603140804" sldId="278"/>
        </pc:sldMkLst>
      </pc:sldChg>
      <pc:sldChg chg="modSp add del mod">
        <pc:chgData name="Nia" userId="9a7393c5-09d0-4205-84ad-8575f1f88f3e" providerId="ADAL" clId="{137A731B-A30A-44E7-BEC0-A9A877E8A640}" dt="2021-02-09T17:09:26.927" v="3570" actId="1076"/>
        <pc:sldMkLst>
          <pc:docMk/>
          <pc:sldMk cId="2919192412" sldId="279"/>
        </pc:sldMkLst>
        <pc:spChg chg="mod">
          <ac:chgData name="Nia" userId="9a7393c5-09d0-4205-84ad-8575f1f88f3e" providerId="ADAL" clId="{137A731B-A30A-44E7-BEC0-A9A877E8A640}" dt="2021-02-09T17:08:55.791" v="3545" actId="20577"/>
          <ac:spMkLst>
            <pc:docMk/>
            <pc:sldMk cId="2919192412" sldId="279"/>
            <ac:spMk id="2" creationId="{D3883366-7282-4800-87D9-9F3822785EFE}"/>
          </ac:spMkLst>
        </pc:spChg>
        <pc:spChg chg="mod">
          <ac:chgData name="Nia" userId="9a7393c5-09d0-4205-84ad-8575f1f88f3e" providerId="ADAL" clId="{137A731B-A30A-44E7-BEC0-A9A877E8A640}" dt="2021-02-09T17:09:26.927" v="3570" actId="1076"/>
          <ac:spMkLst>
            <pc:docMk/>
            <pc:sldMk cId="2919192412" sldId="279"/>
            <ac:spMk id="3" creationId="{502887E9-5AD2-4D63-8430-4874AF34CC5A}"/>
          </ac:spMkLst>
        </pc:spChg>
      </pc:sldChg>
      <pc:sldChg chg="addSp delSp modSp add mod ord setBg setClrOvrMap">
        <pc:chgData name="Nia" userId="9a7393c5-09d0-4205-84ad-8575f1f88f3e" providerId="ADAL" clId="{137A731B-A30A-44E7-BEC0-A9A877E8A640}" dt="2021-02-09T17:11:19.895" v="3639" actId="1076"/>
        <pc:sldMkLst>
          <pc:docMk/>
          <pc:sldMk cId="1221214350" sldId="280"/>
        </pc:sldMkLst>
        <pc:spChg chg="mod">
          <ac:chgData name="Nia" userId="9a7393c5-09d0-4205-84ad-8575f1f88f3e" providerId="ADAL" clId="{137A731B-A30A-44E7-BEC0-A9A877E8A640}" dt="2021-02-09T17:11:19.895" v="3639" actId="1076"/>
          <ac:spMkLst>
            <pc:docMk/>
            <pc:sldMk cId="1221214350" sldId="280"/>
            <ac:spMk id="2" creationId="{D3883366-7282-4800-87D9-9F3822785EFE}"/>
          </ac:spMkLst>
        </pc:spChg>
        <pc:spChg chg="mod">
          <ac:chgData name="Nia" userId="9a7393c5-09d0-4205-84ad-8575f1f88f3e" providerId="ADAL" clId="{137A731B-A30A-44E7-BEC0-A9A877E8A640}" dt="2021-02-09T17:11:14.918" v="3638" actId="1076"/>
          <ac:spMkLst>
            <pc:docMk/>
            <pc:sldMk cId="1221214350" sldId="280"/>
            <ac:spMk id="3" creationId="{502887E9-5AD2-4D63-8430-4874AF34CC5A}"/>
          </ac:spMkLst>
        </pc:spChg>
        <pc:spChg chg="add del mod">
          <ac:chgData name="Nia" userId="9a7393c5-09d0-4205-84ad-8575f1f88f3e" providerId="ADAL" clId="{137A731B-A30A-44E7-BEC0-A9A877E8A640}" dt="2021-02-09T12:34:39.803" v="841"/>
          <ac:spMkLst>
            <pc:docMk/>
            <pc:sldMk cId="1221214350" sldId="280"/>
            <ac:spMk id="4" creationId="{1C362A1E-2AF0-4438-B868-EB1CC73C8038}"/>
          </ac:spMkLst>
        </pc:spChg>
        <pc:spChg chg="del">
          <ac:chgData name="Nia" userId="9a7393c5-09d0-4205-84ad-8575f1f88f3e" providerId="ADAL" clId="{137A731B-A30A-44E7-BEC0-A9A877E8A640}" dt="2021-02-09T12:33:36.959" v="831" actId="26606"/>
          <ac:spMkLst>
            <pc:docMk/>
            <pc:sldMk cId="1221214350" sldId="280"/>
            <ac:spMk id="30" creationId="{E49CC64F-7275-4E33-961B-0C5CDC439875}"/>
          </ac:spMkLst>
        </pc:spChg>
        <pc:spChg chg="add del">
          <ac:chgData name="Nia" userId="9a7393c5-09d0-4205-84ad-8575f1f88f3e" providerId="ADAL" clId="{137A731B-A30A-44E7-BEC0-A9A877E8A640}" dt="2021-02-09T14:57:09.335" v="1111" actId="26606"/>
          <ac:spMkLst>
            <pc:docMk/>
            <pc:sldMk cId="1221214350" sldId="280"/>
            <ac:spMk id="35" creationId="{7F357D35-3E3E-4EC7-B3AE-C106ABB7DC68}"/>
          </ac:spMkLst>
        </pc:spChg>
        <pc:spChg chg="add del">
          <ac:chgData name="Nia" userId="9a7393c5-09d0-4205-84ad-8575f1f88f3e" providerId="ADAL" clId="{137A731B-A30A-44E7-BEC0-A9A877E8A640}" dt="2021-02-09T14:57:09.335" v="1111" actId="26606"/>
          <ac:spMkLst>
            <pc:docMk/>
            <pc:sldMk cId="1221214350" sldId="280"/>
            <ac:spMk id="37" creationId="{9334D921-DCE6-4D92-987F-D98C93F1CBD7}"/>
          </ac:spMkLst>
        </pc:spChg>
        <pc:spChg chg="add del">
          <ac:chgData name="Nia" userId="9a7393c5-09d0-4205-84ad-8575f1f88f3e" providerId="ADAL" clId="{137A731B-A30A-44E7-BEC0-A9A877E8A640}" dt="2021-02-09T14:57:09.335" v="1111" actId="26606"/>
          <ac:spMkLst>
            <pc:docMk/>
            <pc:sldMk cId="1221214350" sldId="280"/>
            <ac:spMk id="39" creationId="{DE4D942F-489D-4A7B-8983-942543481B69}"/>
          </ac:spMkLst>
        </pc:spChg>
        <pc:spChg chg="add del">
          <ac:chgData name="Nia" userId="9a7393c5-09d0-4205-84ad-8575f1f88f3e" providerId="ADAL" clId="{137A731B-A30A-44E7-BEC0-A9A877E8A640}" dt="2021-02-09T14:57:09.335" v="1111" actId="26606"/>
          <ac:spMkLst>
            <pc:docMk/>
            <pc:sldMk cId="1221214350" sldId="280"/>
            <ac:spMk id="43" creationId="{593BD913-0EB6-48A4-B22A-6A4DE089854B}"/>
          </ac:spMkLst>
        </pc:spChg>
        <pc:spChg chg="add">
          <ac:chgData name="Nia" userId="9a7393c5-09d0-4205-84ad-8575f1f88f3e" providerId="ADAL" clId="{137A731B-A30A-44E7-BEC0-A9A877E8A640}" dt="2021-02-09T14:57:09.335" v="1111" actId="26606"/>
          <ac:spMkLst>
            <pc:docMk/>
            <pc:sldMk cId="1221214350" sldId="280"/>
            <ac:spMk id="48" creationId="{0C526D66-3621-4347-B1EF-342CBF4DB9C1}"/>
          </ac:spMkLst>
        </pc:spChg>
        <pc:spChg chg="add">
          <ac:chgData name="Nia" userId="9a7393c5-09d0-4205-84ad-8575f1f88f3e" providerId="ADAL" clId="{137A731B-A30A-44E7-BEC0-A9A877E8A640}" dt="2021-02-09T14:57:09.335" v="1111" actId="26606"/>
          <ac:spMkLst>
            <pc:docMk/>
            <pc:sldMk cId="1221214350" sldId="280"/>
            <ac:spMk id="50" creationId="{0193166D-DDF1-4F9A-A786-A7AEF5375C06}"/>
          </ac:spMkLst>
        </pc:spChg>
        <pc:spChg chg="add">
          <ac:chgData name="Nia" userId="9a7393c5-09d0-4205-84ad-8575f1f88f3e" providerId="ADAL" clId="{137A731B-A30A-44E7-BEC0-A9A877E8A640}" dt="2021-02-09T14:57:09.335" v="1111" actId="26606"/>
          <ac:spMkLst>
            <pc:docMk/>
            <pc:sldMk cId="1221214350" sldId="280"/>
            <ac:spMk id="52" creationId="{8A177BCC-4208-4795-8572-4D623BA1E2A0}"/>
          </ac:spMkLst>
        </pc:spChg>
        <pc:spChg chg="add">
          <ac:chgData name="Nia" userId="9a7393c5-09d0-4205-84ad-8575f1f88f3e" providerId="ADAL" clId="{137A731B-A30A-44E7-BEC0-A9A877E8A640}" dt="2021-02-09T14:57:09.335" v="1111" actId="26606"/>
          <ac:spMkLst>
            <pc:docMk/>
            <pc:sldMk cId="1221214350" sldId="280"/>
            <ac:spMk id="54" creationId="{E4EE7214-AC05-465E-A501-65AA04EF5E1A}"/>
          </ac:spMkLst>
        </pc:spChg>
        <pc:picChg chg="add mod ord">
          <ac:chgData name="Nia" userId="9a7393c5-09d0-4205-84ad-8575f1f88f3e" providerId="ADAL" clId="{137A731B-A30A-44E7-BEC0-A9A877E8A640}" dt="2021-02-09T14:58:01.133" v="1123" actId="14100"/>
          <ac:picMkLst>
            <pc:docMk/>
            <pc:sldMk cId="1221214350" sldId="280"/>
            <ac:picMk id="6" creationId="{854D257C-43A7-4794-81FE-CF44A003A76E}"/>
          </ac:picMkLst>
        </pc:picChg>
        <pc:picChg chg="mod ord modCrop">
          <ac:chgData name="Nia" userId="9a7393c5-09d0-4205-84ad-8575f1f88f3e" providerId="ADAL" clId="{137A731B-A30A-44E7-BEC0-A9A877E8A640}" dt="2021-02-09T14:57:36.103" v="1117" actId="1076"/>
          <ac:picMkLst>
            <pc:docMk/>
            <pc:sldMk cId="1221214350" sldId="280"/>
            <ac:picMk id="8" creationId="{B0789CF0-7A2B-4CEF-81D0-9955D3369651}"/>
          </ac:picMkLst>
        </pc:picChg>
        <pc:cxnChg chg="add del">
          <ac:chgData name="Nia" userId="9a7393c5-09d0-4205-84ad-8575f1f88f3e" providerId="ADAL" clId="{137A731B-A30A-44E7-BEC0-A9A877E8A640}" dt="2021-02-09T14:57:09.335" v="1111" actId="26606"/>
          <ac:cxnSpMkLst>
            <pc:docMk/>
            <pc:sldMk cId="1221214350" sldId="280"/>
            <ac:cxnSpMk id="41" creationId="{E8F0F547-5526-40CC-8397-442101C26B40}"/>
          </ac:cxnSpMkLst>
        </pc:cxnChg>
      </pc:sldChg>
      <pc:sldChg chg="modSp add del mod">
        <pc:chgData name="Nia" userId="9a7393c5-09d0-4205-84ad-8575f1f88f3e" providerId="ADAL" clId="{137A731B-A30A-44E7-BEC0-A9A877E8A640}" dt="2021-02-09T15:00:47.780" v="1141" actId="2696"/>
        <pc:sldMkLst>
          <pc:docMk/>
          <pc:sldMk cId="703561374" sldId="281"/>
        </pc:sldMkLst>
        <pc:spChg chg="mod">
          <ac:chgData name="Nia" userId="9a7393c5-09d0-4205-84ad-8575f1f88f3e" providerId="ADAL" clId="{137A731B-A30A-44E7-BEC0-A9A877E8A640}" dt="2021-02-09T14:32:57.733" v="933" actId="20577"/>
          <ac:spMkLst>
            <pc:docMk/>
            <pc:sldMk cId="703561374" sldId="281"/>
            <ac:spMk id="2" creationId="{D3883366-7282-4800-87D9-9F3822785EFE}"/>
          </ac:spMkLst>
        </pc:spChg>
        <pc:spChg chg="mod">
          <ac:chgData name="Nia" userId="9a7393c5-09d0-4205-84ad-8575f1f88f3e" providerId="ADAL" clId="{137A731B-A30A-44E7-BEC0-A9A877E8A640}" dt="2021-02-09T14:37:33.798" v="997" actId="20577"/>
          <ac:spMkLst>
            <pc:docMk/>
            <pc:sldMk cId="703561374" sldId="281"/>
            <ac:spMk id="3" creationId="{502887E9-5AD2-4D63-8430-4874AF34CC5A}"/>
          </ac:spMkLst>
        </pc:spChg>
      </pc:sldChg>
      <pc:sldChg chg="add del ord">
        <pc:chgData name="Nia" userId="9a7393c5-09d0-4205-84ad-8575f1f88f3e" providerId="ADAL" clId="{137A731B-A30A-44E7-BEC0-A9A877E8A640}" dt="2021-02-09T12:36:59.662" v="869" actId="2696"/>
        <pc:sldMkLst>
          <pc:docMk/>
          <pc:sldMk cId="836926586" sldId="281"/>
        </pc:sldMkLst>
      </pc:sldChg>
      <pc:sldChg chg="addSp delSp modSp new mod setBg">
        <pc:chgData name="Nia" userId="9a7393c5-09d0-4205-84ad-8575f1f88f3e" providerId="ADAL" clId="{137A731B-A30A-44E7-BEC0-A9A877E8A640}" dt="2021-02-09T17:06:36.980" v="3401" actId="1076"/>
        <pc:sldMkLst>
          <pc:docMk/>
          <pc:sldMk cId="3840207503" sldId="282"/>
        </pc:sldMkLst>
        <pc:spChg chg="mod ord">
          <ac:chgData name="Nia" userId="9a7393c5-09d0-4205-84ad-8575f1f88f3e" providerId="ADAL" clId="{137A731B-A30A-44E7-BEC0-A9A877E8A640}" dt="2021-02-09T17:06:36.980" v="3401" actId="1076"/>
          <ac:spMkLst>
            <pc:docMk/>
            <pc:sldMk cId="3840207503" sldId="282"/>
            <ac:spMk id="2" creationId="{41CAB2DC-6B79-469C-B8DA-B877A13BDF76}"/>
          </ac:spMkLst>
        </pc:spChg>
        <pc:spChg chg="del mod">
          <ac:chgData name="Nia" userId="9a7393c5-09d0-4205-84ad-8575f1f88f3e" providerId="ADAL" clId="{137A731B-A30A-44E7-BEC0-A9A877E8A640}" dt="2021-02-09T14:44:50.134" v="1077" actId="931"/>
          <ac:spMkLst>
            <pc:docMk/>
            <pc:sldMk cId="3840207503" sldId="282"/>
            <ac:spMk id="3" creationId="{9F811F0B-E8E1-4C92-AD88-D006ABF72D45}"/>
          </ac:spMkLst>
        </pc:spChg>
        <pc:spChg chg="del">
          <ac:chgData name="Nia" userId="9a7393c5-09d0-4205-84ad-8575f1f88f3e" providerId="ADAL" clId="{137A731B-A30A-44E7-BEC0-A9A877E8A640}" dt="2021-02-09T14:39:27.849" v="999" actId="21"/>
          <ac:spMkLst>
            <pc:docMk/>
            <pc:sldMk cId="3840207503" sldId="282"/>
            <ac:spMk id="4" creationId="{1967D924-ED14-4CAB-8355-2A24953A0392}"/>
          </ac:spMkLst>
        </pc:spChg>
        <pc:spChg chg="add del mod">
          <ac:chgData name="Nia" userId="9a7393c5-09d0-4205-84ad-8575f1f88f3e" providerId="ADAL" clId="{137A731B-A30A-44E7-BEC0-A9A877E8A640}" dt="2021-02-09T14:49:34.107" v="1105" actId="21"/>
          <ac:spMkLst>
            <pc:docMk/>
            <pc:sldMk cId="3840207503" sldId="282"/>
            <ac:spMk id="7" creationId="{170401D3-D81D-4454-B046-4E1AF44891CB}"/>
          </ac:spMkLst>
        </pc:spChg>
        <pc:spChg chg="add del">
          <ac:chgData name="Nia" userId="9a7393c5-09d0-4205-84ad-8575f1f88f3e" providerId="ADAL" clId="{137A731B-A30A-44E7-BEC0-A9A877E8A640}" dt="2021-02-09T14:45:30.570" v="1081" actId="21"/>
          <ac:spMkLst>
            <pc:docMk/>
            <pc:sldMk cId="3840207503" sldId="282"/>
            <ac:spMk id="11" creationId="{42F04B6A-908F-436D-A0C5-DA8576A0AC75}"/>
          </ac:spMkLst>
        </pc:spChg>
        <pc:spChg chg="add">
          <ac:chgData name="Nia" userId="9a7393c5-09d0-4205-84ad-8575f1f88f3e" providerId="ADAL" clId="{137A731B-A30A-44E7-BEC0-A9A877E8A640}" dt="2021-02-09T14:45:17.164" v="1080" actId="26606"/>
          <ac:spMkLst>
            <pc:docMk/>
            <pc:sldMk cId="3840207503" sldId="282"/>
            <ac:spMk id="14" creationId="{3CD9DF72-87A3-404E-A828-84CBF11A8303}"/>
          </ac:spMkLst>
        </pc:spChg>
        <pc:picChg chg="add mod ord modCrop">
          <ac:chgData name="Nia" userId="9a7393c5-09d0-4205-84ad-8575f1f88f3e" providerId="ADAL" clId="{137A731B-A30A-44E7-BEC0-A9A877E8A640}" dt="2021-02-09T14:55:11.573" v="1108" actId="14100"/>
          <ac:picMkLst>
            <pc:docMk/>
            <pc:sldMk cId="3840207503" sldId="282"/>
            <ac:picMk id="6" creationId="{ACF94414-220C-4B26-A56D-98AF5932C4C0}"/>
          </ac:picMkLst>
        </pc:picChg>
        <pc:cxnChg chg="add">
          <ac:chgData name="Nia" userId="9a7393c5-09d0-4205-84ad-8575f1f88f3e" providerId="ADAL" clId="{137A731B-A30A-44E7-BEC0-A9A877E8A640}" dt="2021-02-09T14:45:17.164" v="1080" actId="26606"/>
          <ac:cxnSpMkLst>
            <pc:docMk/>
            <pc:sldMk cId="3840207503" sldId="282"/>
            <ac:cxnSpMk id="16" creationId="{20E3A342-4D61-4E3F-AF90-1AB42AEB96CC}"/>
          </ac:cxnSpMkLst>
        </pc:cxnChg>
      </pc:sldChg>
      <pc:sldChg chg="modSp add mod">
        <pc:chgData name="Nia" userId="9a7393c5-09d0-4205-84ad-8575f1f88f3e" providerId="ADAL" clId="{137A731B-A30A-44E7-BEC0-A9A877E8A640}" dt="2021-02-09T17:12:02.384" v="3697" actId="20577"/>
        <pc:sldMkLst>
          <pc:docMk/>
          <pc:sldMk cId="2408138777" sldId="283"/>
        </pc:sldMkLst>
        <pc:spChg chg="mod">
          <ac:chgData name="Nia" userId="9a7393c5-09d0-4205-84ad-8575f1f88f3e" providerId="ADAL" clId="{137A731B-A30A-44E7-BEC0-A9A877E8A640}" dt="2021-02-09T17:11:34.308" v="3644" actId="20577"/>
          <ac:spMkLst>
            <pc:docMk/>
            <pc:sldMk cId="2408138777" sldId="283"/>
            <ac:spMk id="2" creationId="{D3883366-7282-4800-87D9-9F3822785EFE}"/>
          </ac:spMkLst>
        </pc:spChg>
        <pc:spChg chg="mod">
          <ac:chgData name="Nia" userId="9a7393c5-09d0-4205-84ad-8575f1f88f3e" providerId="ADAL" clId="{137A731B-A30A-44E7-BEC0-A9A877E8A640}" dt="2021-02-09T17:12:02.384" v="3697" actId="20577"/>
          <ac:spMkLst>
            <pc:docMk/>
            <pc:sldMk cId="2408138777" sldId="283"/>
            <ac:spMk id="3" creationId="{502887E9-5AD2-4D63-8430-4874AF34CC5A}"/>
          </ac:spMkLst>
        </pc:spChg>
      </pc:sldChg>
      <pc:sldChg chg="addSp delSp modSp new mod">
        <pc:chgData name="Nia" userId="9a7393c5-09d0-4205-84ad-8575f1f88f3e" providerId="ADAL" clId="{137A731B-A30A-44E7-BEC0-A9A877E8A640}" dt="2021-02-09T17:12:55.813" v="3767" actId="1076"/>
        <pc:sldMkLst>
          <pc:docMk/>
          <pc:sldMk cId="3651074929" sldId="284"/>
        </pc:sldMkLst>
        <pc:spChg chg="del">
          <ac:chgData name="Nia" userId="9a7393c5-09d0-4205-84ad-8575f1f88f3e" providerId="ADAL" clId="{137A731B-A30A-44E7-BEC0-A9A877E8A640}" dt="2021-02-09T15:12:29.631" v="1251" actId="21"/>
          <ac:spMkLst>
            <pc:docMk/>
            <pc:sldMk cId="3651074929" sldId="284"/>
            <ac:spMk id="2" creationId="{44A56F0C-9215-4A49-9378-84EB16C1DAA0}"/>
          </ac:spMkLst>
        </pc:spChg>
        <pc:spChg chg="del">
          <ac:chgData name="Nia" userId="9a7393c5-09d0-4205-84ad-8575f1f88f3e" providerId="ADAL" clId="{137A731B-A30A-44E7-BEC0-A9A877E8A640}" dt="2021-02-09T15:12:19.137" v="1247" actId="931"/>
          <ac:spMkLst>
            <pc:docMk/>
            <pc:sldMk cId="3651074929" sldId="284"/>
            <ac:spMk id="3" creationId="{290E1EB4-45D1-43A0-A44F-DDF4B34FF92D}"/>
          </ac:spMkLst>
        </pc:spChg>
        <pc:spChg chg="del">
          <ac:chgData name="Nia" userId="9a7393c5-09d0-4205-84ad-8575f1f88f3e" providerId="ADAL" clId="{137A731B-A30A-44E7-BEC0-A9A877E8A640}" dt="2021-02-09T15:12:34.833" v="1252" actId="21"/>
          <ac:spMkLst>
            <pc:docMk/>
            <pc:sldMk cId="3651074929" sldId="284"/>
            <ac:spMk id="4" creationId="{688B4ACC-7C06-4FBB-AC08-1F7CEBC6819B}"/>
          </ac:spMkLst>
        </pc:spChg>
        <pc:spChg chg="add mod">
          <ac:chgData name="Nia" userId="9a7393c5-09d0-4205-84ad-8575f1f88f3e" providerId="ADAL" clId="{137A731B-A30A-44E7-BEC0-A9A877E8A640}" dt="2021-02-09T17:12:55.813" v="3767" actId="1076"/>
          <ac:spMkLst>
            <pc:docMk/>
            <pc:sldMk cId="3651074929" sldId="284"/>
            <ac:spMk id="7" creationId="{D3A93FCC-03E8-4629-AD4E-E34C4A2B1CBD}"/>
          </ac:spMkLst>
        </pc:spChg>
        <pc:picChg chg="add mod">
          <ac:chgData name="Nia" userId="9a7393c5-09d0-4205-84ad-8575f1f88f3e" providerId="ADAL" clId="{137A731B-A30A-44E7-BEC0-A9A877E8A640}" dt="2021-02-09T15:45:06.379" v="1693" actId="14100"/>
          <ac:picMkLst>
            <pc:docMk/>
            <pc:sldMk cId="3651074929" sldId="284"/>
            <ac:picMk id="6" creationId="{9B59F5CB-59D3-4A87-B8C7-A4AAA597A05D}"/>
          </ac:picMkLst>
        </pc:picChg>
      </pc:sldChg>
      <pc:sldChg chg="addSp delSp modSp new mod setBg modAnim">
        <pc:chgData name="Nia" userId="9a7393c5-09d0-4205-84ad-8575f1f88f3e" providerId="ADAL" clId="{137A731B-A30A-44E7-BEC0-A9A877E8A640}" dt="2021-02-09T17:05:20.179" v="3344" actId="1076"/>
        <pc:sldMkLst>
          <pc:docMk/>
          <pc:sldMk cId="1407547250" sldId="285"/>
        </pc:sldMkLst>
        <pc:spChg chg="mod">
          <ac:chgData name="Nia" userId="9a7393c5-09d0-4205-84ad-8575f1f88f3e" providerId="ADAL" clId="{137A731B-A30A-44E7-BEC0-A9A877E8A640}" dt="2021-02-09T17:05:20.179" v="3344" actId="1076"/>
          <ac:spMkLst>
            <pc:docMk/>
            <pc:sldMk cId="1407547250" sldId="285"/>
            <ac:spMk id="2" creationId="{370728A4-535A-46E2-9484-BF57E6413189}"/>
          </ac:spMkLst>
        </pc:spChg>
        <pc:spChg chg="del mod">
          <ac:chgData name="Nia" userId="9a7393c5-09d0-4205-84ad-8575f1f88f3e" providerId="ADAL" clId="{137A731B-A30A-44E7-BEC0-A9A877E8A640}" dt="2021-02-09T16:07:26.025" v="1787"/>
          <ac:spMkLst>
            <pc:docMk/>
            <pc:sldMk cId="1407547250" sldId="285"/>
            <ac:spMk id="3" creationId="{90C1E24F-DB8A-402F-8B50-8925391CCFC1}"/>
          </ac:spMkLst>
        </pc:spChg>
        <pc:spChg chg="del">
          <ac:chgData name="Nia" userId="9a7393c5-09d0-4205-84ad-8575f1f88f3e" providerId="ADAL" clId="{137A731B-A30A-44E7-BEC0-A9A877E8A640}" dt="2021-02-09T16:03:55.356" v="1783" actId="21"/>
          <ac:spMkLst>
            <pc:docMk/>
            <pc:sldMk cId="1407547250" sldId="285"/>
            <ac:spMk id="4" creationId="{9BB56C05-0F15-4895-BF59-3D7DB649A157}"/>
          </ac:spMkLst>
        </pc:spChg>
        <pc:spChg chg="add del">
          <ac:chgData name="Nia" userId="9a7393c5-09d0-4205-84ad-8575f1f88f3e" providerId="ADAL" clId="{137A731B-A30A-44E7-BEC0-A9A877E8A640}" dt="2021-02-09T16:10:10.260" v="1826" actId="21"/>
          <ac:spMkLst>
            <pc:docMk/>
            <pc:sldMk cId="1407547250" sldId="285"/>
            <ac:spMk id="9" creationId="{379C950C-3EA8-4217-B3B3-234E777A0DB7}"/>
          </ac:spMkLst>
        </pc:spChg>
        <pc:spChg chg="add">
          <ac:chgData name="Nia" userId="9a7393c5-09d0-4205-84ad-8575f1f88f3e" providerId="ADAL" clId="{137A731B-A30A-44E7-BEC0-A9A877E8A640}" dt="2021-02-09T16:09:51.453" v="1822" actId="26606"/>
          <ac:spMkLst>
            <pc:docMk/>
            <pc:sldMk cId="1407547250" sldId="285"/>
            <ac:spMk id="12" creationId="{5A0118C5-4F8D-4CF4-BADD-53FEACC6C42A}"/>
          </ac:spMkLst>
        </pc:spChg>
        <pc:spChg chg="add">
          <ac:chgData name="Nia" userId="9a7393c5-09d0-4205-84ad-8575f1f88f3e" providerId="ADAL" clId="{137A731B-A30A-44E7-BEC0-A9A877E8A640}" dt="2021-02-09T16:09:51.453" v="1822" actId="26606"/>
          <ac:spMkLst>
            <pc:docMk/>
            <pc:sldMk cId="1407547250" sldId="285"/>
            <ac:spMk id="18" creationId="{09645E15-CD1B-4EAA-B2F2-D41E53CA4E1C}"/>
          </ac:spMkLst>
        </pc:spChg>
        <pc:spChg chg="add">
          <ac:chgData name="Nia" userId="9a7393c5-09d0-4205-84ad-8575f1f88f3e" providerId="ADAL" clId="{137A731B-A30A-44E7-BEC0-A9A877E8A640}" dt="2021-02-09T16:09:51.453" v="1822" actId="26606"/>
          <ac:spMkLst>
            <pc:docMk/>
            <pc:sldMk cId="1407547250" sldId="285"/>
            <ac:spMk id="20" creationId="{0C571069-A359-469A-98CD-9458DBAA0D39}"/>
          </ac:spMkLst>
        </pc:spChg>
        <pc:grpChg chg="add">
          <ac:chgData name="Nia" userId="9a7393c5-09d0-4205-84ad-8575f1f88f3e" providerId="ADAL" clId="{137A731B-A30A-44E7-BEC0-A9A877E8A640}" dt="2021-02-09T16:09:51.453" v="1822" actId="26606"/>
          <ac:grpSpMkLst>
            <pc:docMk/>
            <pc:sldMk cId="1407547250" sldId="285"/>
            <ac:grpSpMk id="14" creationId="{9742E72B-7FDB-4BC3-84CE-9A8675647694}"/>
          </ac:grpSpMkLst>
        </pc:grpChg>
        <pc:grpChg chg="add">
          <ac:chgData name="Nia" userId="9a7393c5-09d0-4205-84ad-8575f1f88f3e" providerId="ADAL" clId="{137A731B-A30A-44E7-BEC0-A9A877E8A640}" dt="2021-02-09T16:09:51.453" v="1822" actId="26606"/>
          <ac:grpSpMkLst>
            <pc:docMk/>
            <pc:sldMk cId="1407547250" sldId="285"/>
            <ac:grpSpMk id="22" creationId="{A61BDD87-32CE-4DE2-AAE1-62C2F4793885}"/>
          </ac:grpSpMkLst>
        </pc:grpChg>
        <pc:picChg chg="add mod">
          <ac:chgData name="Nia" userId="9a7393c5-09d0-4205-84ad-8575f1f88f3e" providerId="ADAL" clId="{137A731B-A30A-44E7-BEC0-A9A877E8A640}" dt="2021-02-09T16:10:26.617" v="1830" actId="1076"/>
          <ac:picMkLst>
            <pc:docMk/>
            <pc:sldMk cId="1407547250" sldId="285"/>
            <ac:picMk id="5" creationId="{F68E9E21-D083-4577-8549-A0E21DD83348}"/>
          </ac:picMkLst>
        </pc:picChg>
      </pc:sldChg>
      <pc:sldChg chg="modSp new mod">
        <pc:chgData name="Nia" userId="9a7393c5-09d0-4205-84ad-8575f1f88f3e" providerId="ADAL" clId="{137A731B-A30A-44E7-BEC0-A9A877E8A640}" dt="2021-02-09T17:14:57.672" v="3843" actId="122"/>
        <pc:sldMkLst>
          <pc:docMk/>
          <pc:sldMk cId="295105623" sldId="286"/>
        </pc:sldMkLst>
        <pc:spChg chg="mod">
          <ac:chgData name="Nia" userId="9a7393c5-09d0-4205-84ad-8575f1f88f3e" providerId="ADAL" clId="{137A731B-A30A-44E7-BEC0-A9A877E8A640}" dt="2021-02-09T17:14:57.672" v="3843" actId="122"/>
          <ac:spMkLst>
            <pc:docMk/>
            <pc:sldMk cId="295105623" sldId="286"/>
            <ac:spMk id="2" creationId="{485E078B-72AD-48AE-B940-41FC4DE95AA3}"/>
          </ac:spMkLst>
        </pc:spChg>
      </pc:sldChg>
    </pc:docChg>
  </pc:docChgLst>
  <pc:docChgLst>
    <pc:chgData name="K Wheel" userId="S::wheelk5@hwbcymru.net::680360e5-2778-4a72-bc3f-f5052db3a66f" providerId="AD" clId="Web-{745E9A14-CB27-EE03-F8C1-0BE58F76C03A}"/>
    <pc:docChg chg="modSld">
      <pc:chgData name="K Wheel" userId="S::wheelk5@hwbcymru.net::680360e5-2778-4a72-bc3f-f5052db3a66f" providerId="AD" clId="Web-{745E9A14-CB27-EE03-F8C1-0BE58F76C03A}" dt="2021-02-22T13:28:42.029" v="128" actId="20577"/>
      <pc:docMkLst>
        <pc:docMk/>
      </pc:docMkLst>
      <pc:sldChg chg="modSp">
        <pc:chgData name="K Wheel" userId="S::wheelk5@hwbcymru.net::680360e5-2778-4a72-bc3f-f5052db3a66f" providerId="AD" clId="Web-{745E9A14-CB27-EE03-F8C1-0BE58F76C03A}" dt="2021-02-22T13:22:28.818" v="80" actId="20577"/>
        <pc:sldMkLst>
          <pc:docMk/>
          <pc:sldMk cId="2647162344" sldId="308"/>
        </pc:sldMkLst>
        <pc:spChg chg="mod">
          <ac:chgData name="K Wheel" userId="S::wheelk5@hwbcymru.net::680360e5-2778-4a72-bc3f-f5052db3a66f" providerId="AD" clId="Web-{745E9A14-CB27-EE03-F8C1-0BE58F76C03A}" dt="2021-02-22T13:22:28.818" v="80" actId="20577"/>
          <ac:spMkLst>
            <pc:docMk/>
            <pc:sldMk cId="2647162344" sldId="308"/>
            <ac:spMk id="6" creationId="{00000000-0000-0000-0000-000000000000}"/>
          </ac:spMkLst>
        </pc:spChg>
      </pc:sldChg>
      <pc:sldChg chg="addSp modSp">
        <pc:chgData name="K Wheel" userId="S::wheelk5@hwbcymru.net::680360e5-2778-4a72-bc3f-f5052db3a66f" providerId="AD" clId="Web-{745E9A14-CB27-EE03-F8C1-0BE58F76C03A}" dt="2021-02-22T13:28:42.029" v="128" actId="20577"/>
        <pc:sldMkLst>
          <pc:docMk/>
          <pc:sldMk cId="3338055493" sldId="327"/>
        </pc:sldMkLst>
        <pc:spChg chg="add mod">
          <ac:chgData name="K Wheel" userId="S::wheelk5@hwbcymru.net::680360e5-2778-4a72-bc3f-f5052db3a66f" providerId="AD" clId="Web-{745E9A14-CB27-EE03-F8C1-0BE58F76C03A}" dt="2021-02-22T13:28:42.029" v="128" actId="20577"/>
          <ac:spMkLst>
            <pc:docMk/>
            <pc:sldMk cId="3338055493" sldId="327"/>
            <ac:spMk id="2" creationId="{1BCFF01E-DDEB-457B-ABC3-0234B3AF0788}"/>
          </ac:spMkLst>
        </pc:spChg>
      </pc:sldChg>
    </pc:docChg>
  </pc:docChgLst>
  <pc:docChgLst>
    <pc:chgData name="C Mainwaring" userId="S::mainwaringc16@hwbcymru.net::92b85c35-0f13-4e2f-bc37-da41a8295387" providerId="AD" clId="Web-{EE58E631-E17C-3F91-4C06-D9C16E59DEE4}"/>
    <pc:docChg chg="addSld delSld modSld">
      <pc:chgData name="C Mainwaring" userId="S::mainwaringc16@hwbcymru.net::92b85c35-0f13-4e2f-bc37-da41a8295387" providerId="AD" clId="Web-{EE58E631-E17C-3F91-4C06-D9C16E59DEE4}" dt="2021-02-23T12:40:05.932" v="710"/>
      <pc:docMkLst>
        <pc:docMk/>
      </pc:docMkLst>
      <pc:sldChg chg="modSp">
        <pc:chgData name="C Mainwaring" userId="S::mainwaringc16@hwbcymru.net::92b85c35-0f13-4e2f-bc37-da41a8295387" providerId="AD" clId="Web-{EE58E631-E17C-3F91-4C06-D9C16E59DEE4}" dt="2021-02-23T12:19:13.784" v="522" actId="20577"/>
        <pc:sldMkLst>
          <pc:docMk/>
          <pc:sldMk cId="2778519748" sldId="288"/>
        </pc:sldMkLst>
        <pc:spChg chg="mod">
          <ac:chgData name="C Mainwaring" userId="S::mainwaringc16@hwbcymru.net::92b85c35-0f13-4e2f-bc37-da41a8295387" providerId="AD" clId="Web-{EE58E631-E17C-3F91-4C06-D9C16E59DEE4}" dt="2021-02-23T12:19:13.784" v="522" actId="20577"/>
          <ac:spMkLst>
            <pc:docMk/>
            <pc:sldMk cId="2778519748" sldId="288"/>
            <ac:spMk id="3" creationId="{00000000-0000-0000-0000-000000000000}"/>
          </ac:spMkLst>
        </pc:spChg>
      </pc:sldChg>
      <pc:sldChg chg="modSp">
        <pc:chgData name="C Mainwaring" userId="S::mainwaringc16@hwbcymru.net::92b85c35-0f13-4e2f-bc37-da41a8295387" providerId="AD" clId="Web-{EE58E631-E17C-3F91-4C06-D9C16E59DEE4}" dt="2021-02-23T12:35:26.332" v="704" actId="20577"/>
        <pc:sldMkLst>
          <pc:docMk/>
          <pc:sldMk cId="281387687" sldId="300"/>
        </pc:sldMkLst>
        <pc:spChg chg="mod">
          <ac:chgData name="C Mainwaring" userId="S::mainwaringc16@hwbcymru.net::92b85c35-0f13-4e2f-bc37-da41a8295387" providerId="AD" clId="Web-{EE58E631-E17C-3F91-4C06-D9C16E59DEE4}" dt="2021-02-23T12:35:26.332" v="704" actId="20577"/>
          <ac:spMkLst>
            <pc:docMk/>
            <pc:sldMk cId="281387687" sldId="300"/>
            <ac:spMk id="8" creationId="{00000000-0000-0000-0000-000000000000}"/>
          </ac:spMkLst>
        </pc:spChg>
      </pc:sldChg>
      <pc:sldChg chg="modSp">
        <pc:chgData name="C Mainwaring" userId="S::mainwaringc16@hwbcymru.net::92b85c35-0f13-4e2f-bc37-da41a8295387" providerId="AD" clId="Web-{EE58E631-E17C-3F91-4C06-D9C16E59DEE4}" dt="2021-02-23T12:08:55.347" v="395" actId="20577"/>
        <pc:sldMkLst>
          <pc:docMk/>
          <pc:sldMk cId="950403284" sldId="305"/>
        </pc:sldMkLst>
        <pc:spChg chg="mod">
          <ac:chgData name="C Mainwaring" userId="S::mainwaringc16@hwbcymru.net::92b85c35-0f13-4e2f-bc37-da41a8295387" providerId="AD" clId="Web-{EE58E631-E17C-3F91-4C06-D9C16E59DEE4}" dt="2021-02-23T12:08:55.347" v="395" actId="20577"/>
          <ac:spMkLst>
            <pc:docMk/>
            <pc:sldMk cId="950403284" sldId="305"/>
            <ac:spMk id="7" creationId="{00000000-0000-0000-0000-000000000000}"/>
          </ac:spMkLst>
        </pc:spChg>
      </pc:sldChg>
      <pc:sldChg chg="modSp">
        <pc:chgData name="C Mainwaring" userId="S::mainwaringc16@hwbcymru.net::92b85c35-0f13-4e2f-bc37-da41a8295387" providerId="AD" clId="Web-{EE58E631-E17C-3F91-4C06-D9C16E59DEE4}" dt="2021-02-23T12:13:22.181" v="498" actId="20577"/>
        <pc:sldMkLst>
          <pc:docMk/>
          <pc:sldMk cId="271465054" sldId="306"/>
        </pc:sldMkLst>
        <pc:spChg chg="mod">
          <ac:chgData name="C Mainwaring" userId="S::mainwaringc16@hwbcymru.net::92b85c35-0f13-4e2f-bc37-da41a8295387" providerId="AD" clId="Web-{EE58E631-E17C-3F91-4C06-D9C16E59DEE4}" dt="2021-02-23T12:13:22.181" v="498" actId="20577"/>
          <ac:spMkLst>
            <pc:docMk/>
            <pc:sldMk cId="271465054" sldId="306"/>
            <ac:spMk id="5" creationId="{00000000-0000-0000-0000-000000000000}"/>
          </ac:spMkLst>
        </pc:spChg>
      </pc:sldChg>
      <pc:sldChg chg="modSp">
        <pc:chgData name="C Mainwaring" userId="S::mainwaringc16@hwbcymru.net::92b85c35-0f13-4e2f-bc37-da41a8295387" providerId="AD" clId="Web-{EE58E631-E17C-3F91-4C06-D9C16E59DEE4}" dt="2021-02-23T12:17:48.485" v="520" actId="1076"/>
        <pc:sldMkLst>
          <pc:docMk/>
          <pc:sldMk cId="2647162344" sldId="308"/>
        </pc:sldMkLst>
        <pc:spChg chg="mod">
          <ac:chgData name="C Mainwaring" userId="S::mainwaringc16@hwbcymru.net::92b85c35-0f13-4e2f-bc37-da41a8295387" providerId="AD" clId="Web-{EE58E631-E17C-3F91-4C06-D9C16E59DEE4}" dt="2021-02-23T12:17:48.485" v="520" actId="1076"/>
          <ac:spMkLst>
            <pc:docMk/>
            <pc:sldMk cId="2647162344" sldId="308"/>
            <ac:spMk id="5" creationId="{00000000-0000-0000-0000-000000000000}"/>
          </ac:spMkLst>
        </pc:spChg>
        <pc:spChg chg="mod">
          <ac:chgData name="C Mainwaring" userId="S::mainwaringc16@hwbcymru.net::92b85c35-0f13-4e2f-bc37-da41a8295387" providerId="AD" clId="Web-{EE58E631-E17C-3F91-4C06-D9C16E59DEE4}" dt="2021-02-23T12:17:40.875" v="519" actId="14100"/>
          <ac:spMkLst>
            <pc:docMk/>
            <pc:sldMk cId="2647162344" sldId="308"/>
            <ac:spMk id="6" creationId="{00000000-0000-0000-0000-000000000000}"/>
          </ac:spMkLst>
        </pc:spChg>
      </pc:sldChg>
      <pc:sldChg chg="addSp delSp modSp">
        <pc:chgData name="C Mainwaring" userId="S::mainwaringc16@hwbcymru.net::92b85c35-0f13-4e2f-bc37-da41a8295387" providerId="AD" clId="Web-{EE58E631-E17C-3F91-4C06-D9C16E59DEE4}" dt="2021-02-23T12:27:33.572" v="651" actId="20577"/>
        <pc:sldMkLst>
          <pc:docMk/>
          <pc:sldMk cId="1289591871" sldId="310"/>
        </pc:sldMkLst>
        <pc:spChg chg="del mod">
          <ac:chgData name="C Mainwaring" userId="S::mainwaringc16@hwbcymru.net::92b85c35-0f13-4e2f-bc37-da41a8295387" providerId="AD" clId="Web-{EE58E631-E17C-3F91-4C06-D9C16E59DEE4}" dt="2021-02-23T12:26:06.102" v="630"/>
          <ac:spMkLst>
            <pc:docMk/>
            <pc:sldMk cId="1289591871" sldId="310"/>
            <ac:spMk id="3" creationId="{00000000-0000-0000-0000-000000000000}"/>
          </ac:spMkLst>
        </pc:spChg>
        <pc:spChg chg="add del mod">
          <ac:chgData name="C Mainwaring" userId="S::mainwaringc16@hwbcymru.net::92b85c35-0f13-4e2f-bc37-da41a8295387" providerId="AD" clId="Web-{EE58E631-E17C-3F91-4C06-D9C16E59DEE4}" dt="2021-02-23T12:27:01.712" v="637"/>
          <ac:spMkLst>
            <pc:docMk/>
            <pc:sldMk cId="1289591871" sldId="310"/>
            <ac:spMk id="4" creationId="{34314CBC-29E6-4B1C-AD07-6E26A9E946EE}"/>
          </ac:spMkLst>
        </pc:spChg>
        <pc:spChg chg="add del">
          <ac:chgData name="C Mainwaring" userId="S::mainwaringc16@hwbcymru.net::92b85c35-0f13-4e2f-bc37-da41a8295387" providerId="AD" clId="Web-{EE58E631-E17C-3F91-4C06-D9C16E59DEE4}" dt="2021-02-23T12:27:01.540" v="635"/>
          <ac:spMkLst>
            <pc:docMk/>
            <pc:sldMk cId="1289591871" sldId="310"/>
            <ac:spMk id="5" creationId="{89CB947B-9A24-4CD5-B580-E1BE12C3B1FD}"/>
          </ac:spMkLst>
        </pc:spChg>
        <pc:spChg chg="add del mod">
          <ac:chgData name="C Mainwaring" userId="S::mainwaringc16@hwbcymru.net::92b85c35-0f13-4e2f-bc37-da41a8295387" providerId="AD" clId="Web-{EE58E631-E17C-3F91-4C06-D9C16E59DEE4}" dt="2021-02-23T12:27:01.493" v="634"/>
          <ac:spMkLst>
            <pc:docMk/>
            <pc:sldMk cId="1289591871" sldId="310"/>
            <ac:spMk id="6" creationId="{2D34A3EC-EF68-4844-8774-B791FC917EF9}"/>
          </ac:spMkLst>
        </pc:spChg>
        <pc:spChg chg="add mod">
          <ac:chgData name="C Mainwaring" userId="S::mainwaringc16@hwbcymru.net::92b85c35-0f13-4e2f-bc37-da41a8295387" providerId="AD" clId="Web-{EE58E631-E17C-3F91-4C06-D9C16E59DEE4}" dt="2021-02-23T12:27:33.572" v="651" actId="20577"/>
          <ac:spMkLst>
            <pc:docMk/>
            <pc:sldMk cId="1289591871" sldId="310"/>
            <ac:spMk id="7" creationId="{9B939446-6D7C-4703-9168-2C6F2EC652E3}"/>
          </ac:spMkLst>
        </pc:spChg>
        <pc:spChg chg="add del mod">
          <ac:chgData name="C Mainwaring" userId="S::mainwaringc16@hwbcymru.net::92b85c35-0f13-4e2f-bc37-da41a8295387" providerId="AD" clId="Web-{EE58E631-E17C-3F91-4C06-D9C16E59DEE4}" dt="2021-02-23T12:26:11.742" v="631"/>
          <ac:spMkLst>
            <pc:docMk/>
            <pc:sldMk cId="1289591871" sldId="310"/>
            <ac:spMk id="9" creationId="{AFD3991F-68AF-4F31-8FAD-DE2626B3E2BC}"/>
          </ac:spMkLst>
        </pc:spChg>
      </pc:sldChg>
      <pc:sldChg chg="modTransition">
        <pc:chgData name="C Mainwaring" userId="S::mainwaringc16@hwbcymru.net::92b85c35-0f13-4e2f-bc37-da41a8295387" providerId="AD" clId="Web-{EE58E631-E17C-3F91-4C06-D9C16E59DEE4}" dt="2021-02-23T12:39:23.556" v="709"/>
        <pc:sldMkLst>
          <pc:docMk/>
          <pc:sldMk cId="2783538683" sldId="312"/>
        </pc:sldMkLst>
      </pc:sldChg>
      <pc:sldChg chg="modTransition">
        <pc:chgData name="C Mainwaring" userId="S::mainwaringc16@hwbcymru.net::92b85c35-0f13-4e2f-bc37-da41a8295387" providerId="AD" clId="Web-{EE58E631-E17C-3F91-4C06-D9C16E59DEE4}" dt="2021-02-23T12:40:05.932" v="710"/>
        <pc:sldMkLst>
          <pc:docMk/>
          <pc:sldMk cId="1181353611" sldId="313"/>
        </pc:sldMkLst>
      </pc:sldChg>
      <pc:sldChg chg="del">
        <pc:chgData name="C Mainwaring" userId="S::mainwaringc16@hwbcymru.net::92b85c35-0f13-4e2f-bc37-da41a8295387" providerId="AD" clId="Web-{EE58E631-E17C-3F91-4C06-D9C16E59DEE4}" dt="2021-02-23T12:19:29.065" v="523"/>
        <pc:sldMkLst>
          <pc:docMk/>
          <pc:sldMk cId="999098625" sldId="326"/>
        </pc:sldMkLst>
      </pc:sldChg>
      <pc:sldChg chg="modSp">
        <pc:chgData name="C Mainwaring" userId="S::mainwaringc16@hwbcymru.net::92b85c35-0f13-4e2f-bc37-da41a8295387" providerId="AD" clId="Web-{EE58E631-E17C-3F91-4C06-D9C16E59DEE4}" dt="2021-02-23T12:14:06.714" v="499" actId="1076"/>
        <pc:sldMkLst>
          <pc:docMk/>
          <pc:sldMk cId="3338055493" sldId="327"/>
        </pc:sldMkLst>
        <pc:spChg chg="mod">
          <ac:chgData name="C Mainwaring" userId="S::mainwaringc16@hwbcymru.net::92b85c35-0f13-4e2f-bc37-da41a8295387" providerId="AD" clId="Web-{EE58E631-E17C-3F91-4C06-D9C16E59DEE4}" dt="2021-02-23T12:14:06.714" v="499" actId="1076"/>
          <ac:spMkLst>
            <pc:docMk/>
            <pc:sldMk cId="3338055493" sldId="327"/>
            <ac:spMk id="2" creationId="{1BCFF01E-DDEB-457B-ABC3-0234B3AF0788}"/>
          </ac:spMkLst>
        </pc:spChg>
      </pc:sldChg>
      <pc:sldChg chg="addSp delSp modSp">
        <pc:chgData name="C Mainwaring" userId="S::mainwaringc16@hwbcymru.net::92b85c35-0f13-4e2f-bc37-da41a8295387" providerId="AD" clId="Web-{EE58E631-E17C-3F91-4C06-D9C16E59DEE4}" dt="2021-02-23T12:37:03.131" v="708"/>
        <pc:sldMkLst>
          <pc:docMk/>
          <pc:sldMk cId="2023796397" sldId="328"/>
        </pc:sldMkLst>
        <pc:picChg chg="add del mod">
          <ac:chgData name="C Mainwaring" userId="S::mainwaringc16@hwbcymru.net::92b85c35-0f13-4e2f-bc37-da41a8295387" providerId="AD" clId="Web-{EE58E631-E17C-3F91-4C06-D9C16E59DEE4}" dt="2021-02-23T12:37:03.131" v="708"/>
          <ac:picMkLst>
            <pc:docMk/>
            <pc:sldMk cId="2023796397" sldId="328"/>
            <ac:picMk id="3" creationId="{D317717B-5ED7-483F-9679-49ECE5E62149}"/>
          </ac:picMkLst>
        </pc:picChg>
      </pc:sldChg>
      <pc:sldChg chg="addSp modSp">
        <pc:chgData name="C Mainwaring" userId="S::mainwaringc16@hwbcymru.net::92b85c35-0f13-4e2f-bc37-da41a8295387" providerId="AD" clId="Web-{EE58E631-E17C-3F91-4C06-D9C16E59DEE4}" dt="2021-02-23T12:33:50.596" v="701" actId="1076"/>
        <pc:sldMkLst>
          <pc:docMk/>
          <pc:sldMk cId="2822427920" sldId="329"/>
        </pc:sldMkLst>
        <pc:spChg chg="add mod">
          <ac:chgData name="C Mainwaring" userId="S::mainwaringc16@hwbcymru.net::92b85c35-0f13-4e2f-bc37-da41a8295387" providerId="AD" clId="Web-{EE58E631-E17C-3F91-4C06-D9C16E59DEE4}" dt="2021-02-23T12:33:50.596" v="701" actId="1076"/>
          <ac:spMkLst>
            <pc:docMk/>
            <pc:sldMk cId="2822427920" sldId="329"/>
            <ac:spMk id="2" creationId="{09C5CED5-310E-4115-88D5-5DB88D693B38}"/>
          </ac:spMkLst>
        </pc:spChg>
        <pc:spChg chg="mod">
          <ac:chgData name="C Mainwaring" userId="S::mainwaringc16@hwbcymru.net::92b85c35-0f13-4e2f-bc37-da41a8295387" providerId="AD" clId="Web-{EE58E631-E17C-3F91-4C06-D9C16E59DEE4}" dt="2021-02-23T12:31:17.608" v="652" actId="20577"/>
          <ac:spMkLst>
            <pc:docMk/>
            <pc:sldMk cId="2822427920" sldId="329"/>
            <ac:spMk id="3" creationId="{00000000-0000-0000-0000-000000000000}"/>
          </ac:spMkLst>
        </pc:spChg>
      </pc:sldChg>
      <pc:sldChg chg="addSp delSp modSp">
        <pc:chgData name="C Mainwaring" userId="S::mainwaringc16@hwbcymru.net::92b85c35-0f13-4e2f-bc37-da41a8295387" providerId="AD" clId="Web-{EE58E631-E17C-3F91-4C06-D9C16E59DEE4}" dt="2021-02-23T12:36:36.990" v="706"/>
        <pc:sldMkLst>
          <pc:docMk/>
          <pc:sldMk cId="2995486485" sldId="330"/>
        </pc:sldMkLst>
        <pc:spChg chg="mod">
          <ac:chgData name="C Mainwaring" userId="S::mainwaringc16@hwbcymru.net::92b85c35-0f13-4e2f-bc37-da41a8295387" providerId="AD" clId="Web-{EE58E631-E17C-3F91-4C06-D9C16E59DEE4}" dt="2021-02-23T12:31:32.937" v="665" actId="20577"/>
          <ac:spMkLst>
            <pc:docMk/>
            <pc:sldMk cId="2995486485" sldId="330"/>
            <ac:spMk id="3" creationId="{00000000-0000-0000-0000-000000000000}"/>
          </ac:spMkLst>
        </pc:spChg>
        <pc:picChg chg="add del mod">
          <ac:chgData name="C Mainwaring" userId="S::mainwaringc16@hwbcymru.net::92b85c35-0f13-4e2f-bc37-da41a8295387" providerId="AD" clId="Web-{EE58E631-E17C-3F91-4C06-D9C16E59DEE4}" dt="2021-02-23T12:36:36.990" v="706"/>
          <ac:picMkLst>
            <pc:docMk/>
            <pc:sldMk cId="2995486485" sldId="330"/>
            <ac:picMk id="2" creationId="{A0907DA8-08E1-4553-BE5C-CBE8FCBD3C63}"/>
          </ac:picMkLst>
        </pc:picChg>
      </pc:sldChg>
      <pc:sldChg chg="addSp delSp modSp add replId">
        <pc:chgData name="C Mainwaring" userId="S::mainwaringc16@hwbcymru.net::92b85c35-0f13-4e2f-bc37-da41a8295387" providerId="AD" clId="Web-{EE58E631-E17C-3F91-4C06-D9C16E59DEE4}" dt="2021-02-23T12:06:01.702" v="286" actId="20577"/>
        <pc:sldMkLst>
          <pc:docMk/>
          <pc:sldMk cId="2160497216" sldId="331"/>
        </pc:sldMkLst>
        <pc:spChg chg="add mod">
          <ac:chgData name="C Mainwaring" userId="S::mainwaringc16@hwbcymru.net::92b85c35-0f13-4e2f-bc37-da41a8295387" providerId="AD" clId="Web-{EE58E631-E17C-3F91-4C06-D9C16E59DEE4}" dt="2021-02-23T12:04:03.855" v="237" actId="20577"/>
          <ac:spMkLst>
            <pc:docMk/>
            <pc:sldMk cId="2160497216" sldId="331"/>
            <ac:spMk id="3" creationId="{80834191-7600-442B-AF13-FF6A04A14146}"/>
          </ac:spMkLst>
        </pc:spChg>
        <pc:spChg chg="add mod">
          <ac:chgData name="C Mainwaring" userId="S::mainwaringc16@hwbcymru.net::92b85c35-0f13-4e2f-bc37-da41a8295387" providerId="AD" clId="Web-{EE58E631-E17C-3F91-4C06-D9C16E59DEE4}" dt="2021-02-23T12:06:01.702" v="286" actId="20577"/>
          <ac:spMkLst>
            <pc:docMk/>
            <pc:sldMk cId="2160497216" sldId="331"/>
            <ac:spMk id="4" creationId="{BC609E70-F5ED-4B02-B1AA-0442D1EFC97B}"/>
          </ac:spMkLst>
        </pc:spChg>
        <pc:spChg chg="mod">
          <ac:chgData name="C Mainwaring" userId="S::mainwaringc16@hwbcymru.net::92b85c35-0f13-4e2f-bc37-da41a8295387" providerId="AD" clId="Web-{EE58E631-E17C-3F91-4C06-D9C16E59DEE4}" dt="2021-02-23T12:00:46.038" v="146" actId="20577"/>
          <ac:spMkLst>
            <pc:docMk/>
            <pc:sldMk cId="2160497216" sldId="331"/>
            <ac:spMk id="5" creationId="{00000000-0000-0000-0000-000000000000}"/>
          </ac:spMkLst>
        </pc:spChg>
        <pc:spChg chg="add del mod">
          <ac:chgData name="C Mainwaring" userId="S::mainwaringc16@hwbcymru.net::92b85c35-0f13-4e2f-bc37-da41a8295387" providerId="AD" clId="Web-{EE58E631-E17C-3F91-4C06-D9C16E59DEE4}" dt="2021-02-23T12:04:40.497" v="254"/>
          <ac:spMkLst>
            <pc:docMk/>
            <pc:sldMk cId="2160497216" sldId="331"/>
            <ac:spMk id="6" creationId="{84CDEFBC-4450-4CD7-ACAD-F30BEDDEA130}"/>
          </ac:spMkLst>
        </pc:spChg>
      </pc:sldChg>
      <pc:sldChg chg="modSp add replId">
        <pc:chgData name="C Mainwaring" userId="S::mainwaringc16@hwbcymru.net::92b85c35-0f13-4e2f-bc37-da41a8295387" providerId="AD" clId="Web-{EE58E631-E17C-3F91-4C06-D9C16E59DEE4}" dt="2021-02-23T12:08:42.518" v="394" actId="20577"/>
        <pc:sldMkLst>
          <pc:docMk/>
          <pc:sldMk cId="2234554173" sldId="332"/>
        </pc:sldMkLst>
        <pc:spChg chg="mod">
          <ac:chgData name="C Mainwaring" userId="S::mainwaringc16@hwbcymru.net::92b85c35-0f13-4e2f-bc37-da41a8295387" providerId="AD" clId="Web-{EE58E631-E17C-3F91-4C06-D9C16E59DEE4}" dt="2021-02-23T12:08:42.518" v="394" actId="20577"/>
          <ac:spMkLst>
            <pc:docMk/>
            <pc:sldMk cId="2234554173" sldId="332"/>
            <ac:spMk id="4" creationId="{00000000-0000-0000-0000-000000000000}"/>
          </ac:spMkLst>
        </pc:spChg>
      </pc:sldChg>
      <pc:sldChg chg="modSp add replId">
        <pc:chgData name="C Mainwaring" userId="S::mainwaringc16@hwbcymru.net::92b85c35-0f13-4e2f-bc37-da41a8295387" providerId="AD" clId="Web-{EE58E631-E17C-3F91-4C06-D9C16E59DEE4}" dt="2021-02-23T12:11:14.131" v="474" actId="20577"/>
        <pc:sldMkLst>
          <pc:docMk/>
          <pc:sldMk cId="429838573" sldId="333"/>
        </pc:sldMkLst>
        <pc:spChg chg="mod">
          <ac:chgData name="C Mainwaring" userId="S::mainwaringc16@hwbcymru.net::92b85c35-0f13-4e2f-bc37-da41a8295387" providerId="AD" clId="Web-{EE58E631-E17C-3F91-4C06-D9C16E59DEE4}" dt="2021-02-23T12:11:14.131" v="474" actId="20577"/>
          <ac:spMkLst>
            <pc:docMk/>
            <pc:sldMk cId="429838573" sldId="333"/>
            <ac:spMk id="7" creationId="{00000000-0000-0000-0000-000000000000}"/>
          </ac:spMkLst>
        </pc:spChg>
      </pc:sldChg>
      <pc:sldChg chg="addSp delSp modSp new">
        <pc:chgData name="C Mainwaring" userId="S::mainwaringc16@hwbcymru.net::92b85c35-0f13-4e2f-bc37-da41a8295387" providerId="AD" clId="Web-{EE58E631-E17C-3F91-4C06-D9C16E59DEE4}" dt="2021-02-23T12:11:56.132" v="487" actId="20577"/>
        <pc:sldMkLst>
          <pc:docMk/>
          <pc:sldMk cId="501990189" sldId="334"/>
        </pc:sldMkLst>
        <pc:spChg chg="del">
          <ac:chgData name="C Mainwaring" userId="S::mainwaringc16@hwbcymru.net::92b85c35-0f13-4e2f-bc37-da41a8295387" providerId="AD" clId="Web-{EE58E631-E17C-3F91-4C06-D9C16E59DEE4}" dt="2021-02-23T12:11:28.742" v="477"/>
          <ac:spMkLst>
            <pc:docMk/>
            <pc:sldMk cId="501990189" sldId="334"/>
            <ac:spMk id="2" creationId="{75E2D316-42F1-40F8-9A09-6E3D7E642CCE}"/>
          </ac:spMkLst>
        </pc:spChg>
        <pc:spChg chg="del">
          <ac:chgData name="C Mainwaring" userId="S::mainwaringc16@hwbcymru.net::92b85c35-0f13-4e2f-bc37-da41a8295387" providerId="AD" clId="Web-{EE58E631-E17C-3F91-4C06-D9C16E59DEE4}" dt="2021-02-23T12:11:25.210" v="476"/>
          <ac:spMkLst>
            <pc:docMk/>
            <pc:sldMk cId="501990189" sldId="334"/>
            <ac:spMk id="3" creationId="{30E3E671-3628-4CE2-B596-A9F1DAD1F958}"/>
          </ac:spMkLst>
        </pc:spChg>
        <pc:spChg chg="add mod">
          <ac:chgData name="C Mainwaring" userId="S::mainwaringc16@hwbcymru.net::92b85c35-0f13-4e2f-bc37-da41a8295387" providerId="AD" clId="Web-{EE58E631-E17C-3F91-4C06-D9C16E59DEE4}" dt="2021-02-23T12:11:56.132" v="487" actId="20577"/>
          <ac:spMkLst>
            <pc:docMk/>
            <pc:sldMk cId="501990189" sldId="334"/>
            <ac:spMk id="5" creationId="{9D082CC8-EA0E-4D0E-BD40-DFE8824E94F9}"/>
          </ac:spMkLst>
        </pc:spChg>
      </pc:sldChg>
      <pc:sldChg chg="add del replId">
        <pc:chgData name="C Mainwaring" userId="S::mainwaringc16@hwbcymru.net::92b85c35-0f13-4e2f-bc37-da41a8295387" providerId="AD" clId="Web-{EE58E631-E17C-3F91-4C06-D9C16E59DEE4}" dt="2021-02-23T12:33:53.424" v="702"/>
        <pc:sldMkLst>
          <pc:docMk/>
          <pc:sldMk cId="2013740846" sldId="335"/>
        </pc:sldMkLst>
      </pc:sldChg>
    </pc:docChg>
  </pc:docChgLst>
  <pc:docChgLst>
    <pc:chgData name="K Wheel" userId="S::wheelk5@hwbcymru.net::680360e5-2778-4a72-bc3f-f5052db3a66f" providerId="AD" clId="Web-{C82599FF-4A01-A135-73A6-F568A07A26BA}"/>
    <pc:docChg chg="modSld">
      <pc:chgData name="K Wheel" userId="S::wheelk5@hwbcymru.net::680360e5-2778-4a72-bc3f-f5052db3a66f" providerId="AD" clId="Web-{C82599FF-4A01-A135-73A6-F568A07A26BA}" dt="2021-02-23T11:12:42.483" v="1" actId="20577"/>
      <pc:docMkLst>
        <pc:docMk/>
      </pc:docMkLst>
      <pc:sldChg chg="modSp">
        <pc:chgData name="K Wheel" userId="S::wheelk5@hwbcymru.net::680360e5-2778-4a72-bc3f-f5052db3a66f" providerId="AD" clId="Web-{C82599FF-4A01-A135-73A6-F568A07A26BA}" dt="2021-02-23T11:12:42.483" v="1" actId="20577"/>
        <pc:sldMkLst>
          <pc:docMk/>
          <pc:sldMk cId="2995486485" sldId="330"/>
        </pc:sldMkLst>
        <pc:spChg chg="mod">
          <ac:chgData name="K Wheel" userId="S::wheelk5@hwbcymru.net::680360e5-2778-4a72-bc3f-f5052db3a66f" providerId="AD" clId="Web-{C82599FF-4A01-A135-73A6-F568A07A26BA}" dt="2021-02-23T11:12:42.483" v="1" actId="20577"/>
          <ac:spMkLst>
            <pc:docMk/>
            <pc:sldMk cId="2995486485" sldId="330"/>
            <ac:spMk id="3" creationId="{00000000-0000-0000-0000-000000000000}"/>
          </ac:spMkLst>
        </pc:spChg>
      </pc:sldChg>
    </pc:docChg>
  </pc:docChgLst>
  <pc:docChgLst>
    <pc:chgData name="C Mainwaring" userId="S::mainwaringc16@hwbcymru.net::92b85c35-0f13-4e2f-bc37-da41a8295387" providerId="AD" clId="Web-{3AC2C4FE-6670-2822-7775-3A004EEF9F3D}"/>
    <pc:docChg chg="delSld modSld modMainMaster">
      <pc:chgData name="C Mainwaring" userId="S::mainwaringc16@hwbcymru.net::92b85c35-0f13-4e2f-bc37-da41a8295387" providerId="AD" clId="Web-{3AC2C4FE-6670-2822-7775-3A004EEF9F3D}" dt="2021-03-01T15:40:00.861" v="66"/>
      <pc:docMkLst>
        <pc:docMk/>
      </pc:docMkLst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3785793459" sldId="287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2778519748" sldId="288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3615602325" sldId="291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3241646297" sldId="292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821370211" sldId="293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1966656346" sldId="294"/>
        </pc:sldMkLst>
      </pc:sldChg>
      <pc:sldChg chg="del">
        <pc:chgData name="C Mainwaring" userId="S::mainwaringc16@hwbcymru.net::92b85c35-0f13-4e2f-bc37-da41a8295387" providerId="AD" clId="Web-{3AC2C4FE-6670-2822-7775-3A004EEF9F3D}" dt="2021-03-01T15:22:21.706" v="0"/>
        <pc:sldMkLst>
          <pc:docMk/>
          <pc:sldMk cId="1162108380" sldId="296"/>
        </pc:sldMkLst>
      </pc:sldChg>
      <pc:sldChg chg="addSp delSp modSp mod setBg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1653189828" sldId="297"/>
        </pc:sldMkLst>
        <pc:picChg chg="add del mod">
          <ac:chgData name="C Mainwaring" userId="S::mainwaringc16@hwbcymru.net::92b85c35-0f13-4e2f-bc37-da41a8295387" providerId="AD" clId="Web-{3AC2C4FE-6670-2822-7775-3A004EEF9F3D}" dt="2021-03-01T15:23:51.584" v="2"/>
          <ac:picMkLst>
            <pc:docMk/>
            <pc:sldMk cId="1653189828" sldId="297"/>
            <ac:picMk id="7" creationId="{2BE595F7-1787-48B5-86F0-FB3F8E40C928}"/>
          </ac:picMkLst>
        </pc:picChg>
        <pc:picChg chg="add del mod">
          <ac:chgData name="C Mainwaring" userId="S::mainwaringc16@hwbcymru.net::92b85c35-0f13-4e2f-bc37-da41a8295387" providerId="AD" clId="Web-{3AC2C4FE-6670-2822-7775-3A004EEF9F3D}" dt="2021-03-01T15:24:43.882" v="4"/>
          <ac:picMkLst>
            <pc:docMk/>
            <pc:sldMk cId="1653189828" sldId="297"/>
            <ac:picMk id="9" creationId="{0E672757-427F-4682-B98D-2373A78EEDAE}"/>
          </ac:picMkLst>
        </pc:picChg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173489563" sldId="298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281387687" sldId="300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3067276822" sldId="301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4027528604" sldId="304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950403284" sldId="305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271465054" sldId="306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2647162344" sldId="308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1639555407" sldId="309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1289591871" sldId="310"/>
        </pc:sldMkLst>
      </pc:sldChg>
      <pc:sldChg chg="addSp delSp modSp mod">
        <pc:chgData name="C Mainwaring" userId="S::mainwaringc16@hwbcymru.net::92b85c35-0f13-4e2f-bc37-da41a8295387" providerId="AD" clId="Web-{3AC2C4FE-6670-2822-7775-3A004EEF9F3D}" dt="2021-03-01T15:40:00.861" v="66"/>
        <pc:sldMkLst>
          <pc:docMk/>
          <pc:sldMk cId="648512682" sldId="311"/>
        </pc:sldMkLst>
        <pc:spChg chg="mod">
          <ac:chgData name="C Mainwaring" userId="S::mainwaringc16@hwbcymru.net::92b85c35-0f13-4e2f-bc37-da41a8295387" providerId="AD" clId="Web-{3AC2C4FE-6670-2822-7775-3A004EEF9F3D}" dt="2021-03-01T15:30:54.955" v="21" actId="14100"/>
          <ac:spMkLst>
            <pc:docMk/>
            <pc:sldMk cId="648512682" sldId="311"/>
            <ac:spMk id="2" creationId="{00000000-0000-0000-0000-000000000000}"/>
          </ac:spMkLst>
        </pc:spChg>
        <pc:spChg chg="add del mod">
          <ac:chgData name="C Mainwaring" userId="S::mainwaringc16@hwbcymru.net::92b85c35-0f13-4e2f-bc37-da41a8295387" providerId="AD" clId="Web-{3AC2C4FE-6670-2822-7775-3A004EEF9F3D}" dt="2021-03-01T15:33:17.069" v="29"/>
          <ac:spMkLst>
            <pc:docMk/>
            <pc:sldMk cId="648512682" sldId="311"/>
            <ac:spMk id="34" creationId="{A9AC1AE7-7352-480F-A89C-151A37141E82}"/>
          </ac:spMkLst>
        </pc:spChg>
        <pc:picChg chg="add mod">
          <ac:chgData name="C Mainwaring" userId="S::mainwaringc16@hwbcymru.net::92b85c35-0f13-4e2f-bc37-da41a8295387" providerId="AD" clId="Web-{3AC2C4FE-6670-2822-7775-3A004EEF9F3D}" dt="2021-03-01T15:38:59.313" v="47" actId="1076"/>
          <ac:picMkLst>
            <pc:docMk/>
            <pc:sldMk cId="648512682" sldId="311"/>
            <ac:picMk id="3" creationId="{7A771D6F-BF07-4237-BF16-1141ECD6952D}"/>
          </ac:picMkLst>
        </pc:picChg>
        <pc:picChg chg="add mod">
          <ac:chgData name="C Mainwaring" userId="S::mainwaringc16@hwbcymru.net::92b85c35-0f13-4e2f-bc37-da41a8295387" providerId="AD" clId="Web-{3AC2C4FE-6670-2822-7775-3A004EEF9F3D}" dt="2021-03-01T15:33:11.428" v="28" actId="1076"/>
          <ac:picMkLst>
            <pc:docMk/>
            <pc:sldMk cId="648512682" sldId="311"/>
            <ac:picMk id="5" creationId="{CBF96278-98B6-4154-B733-5F86CEF0DF42}"/>
          </ac:picMkLst>
        </pc:picChg>
        <pc:picChg chg="add del mod">
          <ac:chgData name="C Mainwaring" userId="S::mainwaringc16@hwbcymru.net::92b85c35-0f13-4e2f-bc37-da41a8295387" providerId="AD" clId="Web-{3AC2C4FE-6670-2822-7775-3A004EEF9F3D}" dt="2021-03-01T15:40:00.861" v="66"/>
          <ac:picMkLst>
            <pc:docMk/>
            <pc:sldMk cId="648512682" sldId="311"/>
            <ac:picMk id="6" creationId="{A2E25475-CC73-43D2-BEEB-FF32B8F0E927}"/>
          </ac:picMkLst>
        </pc:picChg>
        <pc:picChg chg="add mod modCrop">
          <ac:chgData name="C Mainwaring" userId="S::mainwaringc16@hwbcymru.net::92b85c35-0f13-4e2f-bc37-da41a8295387" providerId="AD" clId="Web-{3AC2C4FE-6670-2822-7775-3A004EEF9F3D}" dt="2021-03-01T15:39:59.346" v="65" actId="1076"/>
          <ac:picMkLst>
            <pc:docMk/>
            <pc:sldMk cId="648512682" sldId="311"/>
            <ac:picMk id="36" creationId="{2D3A9754-046A-4AAB-8F01-5DF9803C08BD}"/>
          </ac:picMkLst>
        </pc:picChg>
        <pc:picChg chg="add mod modCrop">
          <ac:chgData name="C Mainwaring" userId="S::mainwaringc16@hwbcymru.net::92b85c35-0f13-4e2f-bc37-da41a8295387" providerId="AD" clId="Web-{3AC2C4FE-6670-2822-7775-3A004EEF9F3D}" dt="2021-03-01T15:39:56.892" v="64" actId="1076"/>
          <ac:picMkLst>
            <pc:docMk/>
            <pc:sldMk cId="648512682" sldId="311"/>
            <ac:picMk id="37" creationId="{C75248F4-E309-4EAF-A550-DA1F0462EDB3}"/>
          </ac:picMkLst>
        </pc:picChg>
        <pc:picChg chg="add mod">
          <ac:chgData name="C Mainwaring" userId="S::mainwaringc16@hwbcymru.net::92b85c35-0f13-4e2f-bc37-da41a8295387" providerId="AD" clId="Web-{3AC2C4FE-6670-2822-7775-3A004EEF9F3D}" dt="2021-03-01T15:39:34.564" v="56" actId="1076"/>
          <ac:picMkLst>
            <pc:docMk/>
            <pc:sldMk cId="648512682" sldId="311"/>
            <ac:picMk id="38" creationId="{91C775DC-E3BF-4AC9-ABAD-3DB7740742E6}"/>
          </ac:picMkLst>
        </pc:picChg>
        <pc:picChg chg="add mod">
          <ac:chgData name="C Mainwaring" userId="S::mainwaringc16@hwbcymru.net::92b85c35-0f13-4e2f-bc37-da41a8295387" providerId="AD" clId="Web-{3AC2C4FE-6670-2822-7775-3A004EEF9F3D}" dt="2021-03-01T15:39:53.939" v="63" actId="1076"/>
          <ac:picMkLst>
            <pc:docMk/>
            <pc:sldMk cId="648512682" sldId="311"/>
            <ac:picMk id="39" creationId="{A4C34AA1-4FFC-4C46-B44A-2F6BC23B60D2}"/>
          </ac:picMkLst>
        </pc:picChg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2783538683" sldId="312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1181353611" sldId="313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1624691413" sldId="314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3713725234" sldId="315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2177592618" sldId="316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221535820" sldId="317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356890231" sldId="318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2329815664" sldId="319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3131119065" sldId="320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99815512" sldId="322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3093693547" sldId="324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3984359872" sldId="325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3338055493" sldId="327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2023796397" sldId="328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2822427920" sldId="329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2995486485" sldId="330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2160497216" sldId="331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2234554173" sldId="332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429838573" sldId="333"/>
        </pc:sldMkLst>
      </pc:sldChg>
      <pc:sldChg chg="mod">
        <pc:chgData name="C Mainwaring" userId="S::mainwaringc16@hwbcymru.net::92b85c35-0f13-4e2f-bc37-da41a8295387" providerId="AD" clId="Web-{3AC2C4FE-6670-2822-7775-3A004EEF9F3D}" dt="2021-03-01T15:29:41.297" v="6"/>
        <pc:sldMkLst>
          <pc:docMk/>
          <pc:sldMk cId="501990189" sldId="334"/>
        </pc:sldMkLst>
      </pc:sldChg>
      <pc:sldMasterChg chg="mod setBg modSldLayout">
        <pc:chgData name="C Mainwaring" userId="S::mainwaringc16@hwbcymru.net::92b85c35-0f13-4e2f-bc37-da41a8295387" providerId="AD" clId="Web-{3AC2C4FE-6670-2822-7775-3A004EEF9F3D}" dt="2021-03-01T15:29:41.297" v="6"/>
        <pc:sldMasterMkLst>
          <pc:docMk/>
          <pc:sldMasterMk cId="2019457496" sldId="2147483648"/>
        </pc:sldMasterMkLst>
        <pc:sldLayoutChg chg="mod">
          <pc:chgData name="C Mainwaring" userId="S::mainwaringc16@hwbcymru.net::92b85c35-0f13-4e2f-bc37-da41a8295387" providerId="AD" clId="Web-{3AC2C4FE-6670-2822-7775-3A004EEF9F3D}" dt="2021-03-01T15:29:41.297" v="6"/>
          <pc:sldLayoutMkLst>
            <pc:docMk/>
            <pc:sldMasterMk cId="2019457496" sldId="2147483648"/>
            <pc:sldLayoutMk cId="2517063992" sldId="2147483649"/>
          </pc:sldLayoutMkLst>
        </pc:sldLayoutChg>
        <pc:sldLayoutChg chg="mod">
          <pc:chgData name="C Mainwaring" userId="S::mainwaringc16@hwbcymru.net::92b85c35-0f13-4e2f-bc37-da41a8295387" providerId="AD" clId="Web-{3AC2C4FE-6670-2822-7775-3A004EEF9F3D}" dt="2021-03-01T15:29:41.297" v="6"/>
          <pc:sldLayoutMkLst>
            <pc:docMk/>
            <pc:sldMasterMk cId="2019457496" sldId="2147483648"/>
            <pc:sldLayoutMk cId="412643599" sldId="2147483650"/>
          </pc:sldLayoutMkLst>
        </pc:sldLayoutChg>
        <pc:sldLayoutChg chg="mod">
          <pc:chgData name="C Mainwaring" userId="S::mainwaringc16@hwbcymru.net::92b85c35-0f13-4e2f-bc37-da41a8295387" providerId="AD" clId="Web-{3AC2C4FE-6670-2822-7775-3A004EEF9F3D}" dt="2021-03-01T15:29:41.297" v="6"/>
          <pc:sldLayoutMkLst>
            <pc:docMk/>
            <pc:sldMasterMk cId="2019457496" sldId="2147483648"/>
            <pc:sldLayoutMk cId="3532993862" sldId="2147483651"/>
          </pc:sldLayoutMkLst>
        </pc:sldLayoutChg>
        <pc:sldLayoutChg chg="mod">
          <pc:chgData name="C Mainwaring" userId="S::mainwaringc16@hwbcymru.net::92b85c35-0f13-4e2f-bc37-da41a8295387" providerId="AD" clId="Web-{3AC2C4FE-6670-2822-7775-3A004EEF9F3D}" dt="2021-03-01T15:29:41.297" v="6"/>
          <pc:sldLayoutMkLst>
            <pc:docMk/>
            <pc:sldMasterMk cId="2019457496" sldId="2147483648"/>
            <pc:sldLayoutMk cId="2362047228" sldId="2147483652"/>
          </pc:sldLayoutMkLst>
        </pc:sldLayoutChg>
        <pc:sldLayoutChg chg="mod">
          <pc:chgData name="C Mainwaring" userId="S::mainwaringc16@hwbcymru.net::92b85c35-0f13-4e2f-bc37-da41a8295387" providerId="AD" clId="Web-{3AC2C4FE-6670-2822-7775-3A004EEF9F3D}" dt="2021-03-01T15:29:41.297" v="6"/>
          <pc:sldLayoutMkLst>
            <pc:docMk/>
            <pc:sldMasterMk cId="2019457496" sldId="2147483648"/>
            <pc:sldLayoutMk cId="781380574" sldId="2147483653"/>
          </pc:sldLayoutMkLst>
        </pc:sldLayoutChg>
        <pc:sldLayoutChg chg="mod">
          <pc:chgData name="C Mainwaring" userId="S::mainwaringc16@hwbcymru.net::92b85c35-0f13-4e2f-bc37-da41a8295387" providerId="AD" clId="Web-{3AC2C4FE-6670-2822-7775-3A004EEF9F3D}" dt="2021-03-01T15:29:41.297" v="6"/>
          <pc:sldLayoutMkLst>
            <pc:docMk/>
            <pc:sldMasterMk cId="2019457496" sldId="2147483648"/>
            <pc:sldLayoutMk cId="4133227682" sldId="2147483654"/>
          </pc:sldLayoutMkLst>
        </pc:sldLayoutChg>
        <pc:sldLayoutChg chg="mod">
          <pc:chgData name="C Mainwaring" userId="S::mainwaringc16@hwbcymru.net::92b85c35-0f13-4e2f-bc37-da41a8295387" providerId="AD" clId="Web-{3AC2C4FE-6670-2822-7775-3A004EEF9F3D}" dt="2021-03-01T15:29:41.297" v="6"/>
          <pc:sldLayoutMkLst>
            <pc:docMk/>
            <pc:sldMasterMk cId="2019457496" sldId="2147483648"/>
            <pc:sldLayoutMk cId="1363465355" sldId="2147483655"/>
          </pc:sldLayoutMkLst>
        </pc:sldLayoutChg>
        <pc:sldLayoutChg chg="mod">
          <pc:chgData name="C Mainwaring" userId="S::mainwaringc16@hwbcymru.net::92b85c35-0f13-4e2f-bc37-da41a8295387" providerId="AD" clId="Web-{3AC2C4FE-6670-2822-7775-3A004EEF9F3D}" dt="2021-03-01T15:29:41.297" v="6"/>
          <pc:sldLayoutMkLst>
            <pc:docMk/>
            <pc:sldMasterMk cId="2019457496" sldId="2147483648"/>
            <pc:sldLayoutMk cId="3468629480" sldId="2147483656"/>
          </pc:sldLayoutMkLst>
        </pc:sldLayoutChg>
        <pc:sldLayoutChg chg="mod">
          <pc:chgData name="C Mainwaring" userId="S::mainwaringc16@hwbcymru.net::92b85c35-0f13-4e2f-bc37-da41a8295387" providerId="AD" clId="Web-{3AC2C4FE-6670-2822-7775-3A004EEF9F3D}" dt="2021-03-01T15:29:41.297" v="6"/>
          <pc:sldLayoutMkLst>
            <pc:docMk/>
            <pc:sldMasterMk cId="2019457496" sldId="2147483648"/>
            <pc:sldLayoutMk cId="3865770174" sldId="2147483657"/>
          </pc:sldLayoutMkLst>
        </pc:sldLayoutChg>
        <pc:sldLayoutChg chg="mod">
          <pc:chgData name="C Mainwaring" userId="S::mainwaringc16@hwbcymru.net::92b85c35-0f13-4e2f-bc37-da41a8295387" providerId="AD" clId="Web-{3AC2C4FE-6670-2822-7775-3A004EEF9F3D}" dt="2021-03-01T15:29:41.297" v="6"/>
          <pc:sldLayoutMkLst>
            <pc:docMk/>
            <pc:sldMasterMk cId="2019457496" sldId="2147483648"/>
            <pc:sldLayoutMk cId="4035196687" sldId="2147483658"/>
          </pc:sldLayoutMkLst>
        </pc:sldLayoutChg>
        <pc:sldLayoutChg chg="mod">
          <pc:chgData name="C Mainwaring" userId="S::mainwaringc16@hwbcymru.net::92b85c35-0f13-4e2f-bc37-da41a8295387" providerId="AD" clId="Web-{3AC2C4FE-6670-2822-7775-3A004EEF9F3D}" dt="2021-03-01T15:29:41.297" v="6"/>
          <pc:sldLayoutMkLst>
            <pc:docMk/>
            <pc:sldMasterMk cId="2019457496" sldId="2147483648"/>
            <pc:sldLayoutMk cId="1289400994" sldId="2147483659"/>
          </pc:sldLayoutMkLst>
        </pc:sldLayoutChg>
      </pc:sldMasterChg>
    </pc:docChg>
  </pc:docChgLst>
  <pc:docChgLst>
    <pc:chgData name="K Wheel" userId="S::wheelk5@hwbcymru.net::680360e5-2778-4a72-bc3f-f5052db3a66f" providerId="AD" clId="Web-{6F5CC1DD-7051-3B01-2D03-711BB070EF97}"/>
    <pc:docChg chg="addSld delSld modSld">
      <pc:chgData name="K Wheel" userId="S::wheelk5@hwbcymru.net::680360e5-2778-4a72-bc3f-f5052db3a66f" providerId="AD" clId="Web-{6F5CC1DD-7051-3B01-2D03-711BB070EF97}" dt="2021-02-23T11:08:57.834" v="763" actId="20577"/>
      <pc:docMkLst>
        <pc:docMk/>
      </pc:docMkLst>
      <pc:sldChg chg="modSp del">
        <pc:chgData name="K Wheel" userId="S::wheelk5@hwbcymru.net::680360e5-2778-4a72-bc3f-f5052db3a66f" providerId="AD" clId="Web-{6F5CC1DD-7051-3B01-2D03-711BB070EF97}" dt="2021-02-23T10:55:40.565" v="269"/>
        <pc:sldMkLst>
          <pc:docMk/>
          <pc:sldMk cId="2722290973" sldId="289"/>
        </pc:sldMkLst>
        <pc:spChg chg="mod">
          <ac:chgData name="K Wheel" userId="S::wheelk5@hwbcymru.net::680360e5-2778-4a72-bc3f-f5052db3a66f" providerId="AD" clId="Web-{6F5CC1DD-7051-3B01-2D03-711BB070EF97}" dt="2021-02-23T10:54:34.735" v="266" actId="20577"/>
          <ac:spMkLst>
            <pc:docMk/>
            <pc:sldMk cId="2722290973" sldId="289"/>
            <ac:spMk id="2" creationId="{00000000-0000-0000-0000-000000000000}"/>
          </ac:spMkLst>
        </pc:spChg>
        <pc:spChg chg="mod">
          <ac:chgData name="K Wheel" userId="S::wheelk5@hwbcymru.net::680360e5-2778-4a72-bc3f-f5052db3a66f" providerId="AD" clId="Web-{6F5CC1DD-7051-3B01-2D03-711BB070EF97}" dt="2021-02-23T10:54:43.079" v="267" actId="14100"/>
          <ac:spMkLst>
            <pc:docMk/>
            <pc:sldMk cId="2722290973" sldId="289"/>
            <ac:spMk id="3" creationId="{00000000-0000-0000-0000-000000000000}"/>
          </ac:spMkLst>
        </pc:spChg>
      </pc:sldChg>
      <pc:sldChg chg="modSp del">
        <pc:chgData name="K Wheel" userId="S::wheelk5@hwbcymru.net::680360e5-2778-4a72-bc3f-f5052db3a66f" providerId="AD" clId="Web-{6F5CC1DD-7051-3B01-2D03-711BB070EF97}" dt="2021-02-23T10:55:35.174" v="268"/>
        <pc:sldMkLst>
          <pc:docMk/>
          <pc:sldMk cId="4046657901" sldId="290"/>
        </pc:sldMkLst>
        <pc:spChg chg="mod">
          <ac:chgData name="K Wheel" userId="S::wheelk5@hwbcymru.net::680360e5-2778-4a72-bc3f-f5052db3a66f" providerId="AD" clId="Web-{6F5CC1DD-7051-3B01-2D03-711BB070EF97}" dt="2021-02-23T10:54:05.891" v="264" actId="20577"/>
          <ac:spMkLst>
            <pc:docMk/>
            <pc:sldMk cId="4046657901" sldId="290"/>
            <ac:spMk id="3" creationId="{00000000-0000-0000-0000-000000000000}"/>
          </ac:spMkLst>
        </pc:spChg>
      </pc:sldChg>
      <pc:sldChg chg="modSp">
        <pc:chgData name="K Wheel" userId="S::wheelk5@hwbcymru.net::680360e5-2778-4a72-bc3f-f5052db3a66f" providerId="AD" clId="Web-{6F5CC1DD-7051-3B01-2D03-711BB070EF97}" dt="2021-02-23T10:53:42.546" v="261" actId="20577"/>
        <pc:sldMkLst>
          <pc:docMk/>
          <pc:sldMk cId="2647162344" sldId="308"/>
        </pc:sldMkLst>
        <pc:spChg chg="mod">
          <ac:chgData name="K Wheel" userId="S::wheelk5@hwbcymru.net::680360e5-2778-4a72-bc3f-f5052db3a66f" providerId="AD" clId="Web-{6F5CC1DD-7051-3B01-2D03-711BB070EF97}" dt="2021-02-23T10:53:42.546" v="261" actId="20577"/>
          <ac:spMkLst>
            <pc:docMk/>
            <pc:sldMk cId="2647162344" sldId="308"/>
            <ac:spMk id="6" creationId="{00000000-0000-0000-0000-000000000000}"/>
          </ac:spMkLst>
        </pc:spChg>
      </pc:sldChg>
      <pc:sldChg chg="modSp">
        <pc:chgData name="K Wheel" userId="S::wheelk5@hwbcymru.net::680360e5-2778-4a72-bc3f-f5052db3a66f" providerId="AD" clId="Web-{6F5CC1DD-7051-3B01-2D03-711BB070EF97}" dt="2021-02-23T10:47:39.241" v="162" actId="14100"/>
        <pc:sldMkLst>
          <pc:docMk/>
          <pc:sldMk cId="3338055493" sldId="327"/>
        </pc:sldMkLst>
        <pc:spChg chg="mod">
          <ac:chgData name="K Wheel" userId="S::wheelk5@hwbcymru.net::680360e5-2778-4a72-bc3f-f5052db3a66f" providerId="AD" clId="Web-{6F5CC1DD-7051-3B01-2D03-711BB070EF97}" dt="2021-02-23T10:47:39.241" v="162" actId="14100"/>
          <ac:spMkLst>
            <pc:docMk/>
            <pc:sldMk cId="3338055493" sldId="327"/>
            <ac:spMk id="2" creationId="{1BCFF01E-DDEB-457B-ABC3-0234B3AF0788}"/>
          </ac:spMkLst>
        </pc:spChg>
      </pc:sldChg>
      <pc:sldChg chg="modSp add replId">
        <pc:chgData name="K Wheel" userId="S::wheelk5@hwbcymru.net::680360e5-2778-4a72-bc3f-f5052db3a66f" providerId="AD" clId="Web-{6F5CC1DD-7051-3B01-2D03-711BB070EF97}" dt="2021-02-23T11:05:24.454" v="555" actId="20577"/>
        <pc:sldMkLst>
          <pc:docMk/>
          <pc:sldMk cId="2822427920" sldId="329"/>
        </pc:sldMkLst>
        <pc:spChg chg="mod">
          <ac:chgData name="K Wheel" userId="S::wheelk5@hwbcymru.net::680360e5-2778-4a72-bc3f-f5052db3a66f" providerId="AD" clId="Web-{6F5CC1DD-7051-3B01-2D03-711BB070EF97}" dt="2021-02-23T11:05:24.454" v="555" actId="20577"/>
          <ac:spMkLst>
            <pc:docMk/>
            <pc:sldMk cId="2822427920" sldId="329"/>
            <ac:spMk id="3" creationId="{00000000-0000-0000-0000-000000000000}"/>
          </ac:spMkLst>
        </pc:spChg>
      </pc:sldChg>
      <pc:sldChg chg="modSp add replId">
        <pc:chgData name="K Wheel" userId="S::wheelk5@hwbcymru.net::680360e5-2778-4a72-bc3f-f5052db3a66f" providerId="AD" clId="Web-{6F5CC1DD-7051-3B01-2D03-711BB070EF97}" dt="2021-02-23T11:08:57.834" v="763" actId="20577"/>
        <pc:sldMkLst>
          <pc:docMk/>
          <pc:sldMk cId="2995486485" sldId="330"/>
        </pc:sldMkLst>
        <pc:spChg chg="mod">
          <ac:chgData name="K Wheel" userId="S::wheelk5@hwbcymru.net::680360e5-2778-4a72-bc3f-f5052db3a66f" providerId="AD" clId="Web-{6F5CC1DD-7051-3B01-2D03-711BB070EF97}" dt="2021-02-23T11:08:57.834" v="763" actId="20577"/>
          <ac:spMkLst>
            <pc:docMk/>
            <pc:sldMk cId="2995486485" sldId="330"/>
            <ac:spMk id="3" creationId="{00000000-0000-0000-0000-000000000000}"/>
          </ac:spMkLst>
        </pc:spChg>
      </pc:sldChg>
    </pc:docChg>
  </pc:docChgLst>
  <pc:docChgLst>
    <pc:chgData name="K Wheel" userId="S::wheelk5@hwbcymru.net::680360e5-2778-4a72-bc3f-f5052db3a66f" providerId="AD" clId="Web-{0B541A4B-F0AA-B11A-4835-BCD94716DA60}"/>
    <pc:docChg chg="modSld">
      <pc:chgData name="K Wheel" userId="S::wheelk5@hwbcymru.net::680360e5-2778-4a72-bc3f-f5052db3a66f" providerId="AD" clId="Web-{0B541A4B-F0AA-B11A-4835-BCD94716DA60}" dt="2021-02-23T14:41:20.030" v="7" actId="1076"/>
      <pc:docMkLst>
        <pc:docMk/>
      </pc:docMkLst>
      <pc:sldChg chg="modSp">
        <pc:chgData name="K Wheel" userId="S::wheelk5@hwbcymru.net::680360e5-2778-4a72-bc3f-f5052db3a66f" providerId="AD" clId="Web-{0B541A4B-F0AA-B11A-4835-BCD94716DA60}" dt="2021-02-23T14:41:20.030" v="7" actId="1076"/>
        <pc:sldMkLst>
          <pc:docMk/>
          <pc:sldMk cId="2778519748" sldId="288"/>
        </pc:sldMkLst>
        <pc:spChg chg="mod">
          <ac:chgData name="K Wheel" userId="S::wheelk5@hwbcymru.net::680360e5-2778-4a72-bc3f-f5052db3a66f" providerId="AD" clId="Web-{0B541A4B-F0AA-B11A-4835-BCD94716DA60}" dt="2021-02-23T14:41:20.030" v="7" actId="1076"/>
          <ac:spMkLst>
            <pc:docMk/>
            <pc:sldMk cId="2778519748" sldId="288"/>
            <ac:spMk id="3" creationId="{00000000-0000-0000-0000-000000000000}"/>
          </ac:spMkLst>
        </pc:spChg>
      </pc:sldChg>
      <pc:sldChg chg="modSp">
        <pc:chgData name="K Wheel" userId="S::wheelk5@hwbcymru.net::680360e5-2778-4a72-bc3f-f5052db3a66f" providerId="AD" clId="Web-{0B541A4B-F0AA-B11A-4835-BCD94716DA60}" dt="2021-02-23T14:28:02.028" v="3" actId="1076"/>
        <pc:sldMkLst>
          <pc:docMk/>
          <pc:sldMk cId="3131119065" sldId="320"/>
        </pc:sldMkLst>
        <pc:spChg chg="mod">
          <ac:chgData name="K Wheel" userId="S::wheelk5@hwbcymru.net::680360e5-2778-4a72-bc3f-f5052db3a66f" providerId="AD" clId="Web-{0B541A4B-F0AA-B11A-4835-BCD94716DA60}" dt="2021-02-23T14:28:02.028" v="3" actId="1076"/>
          <ac:spMkLst>
            <pc:docMk/>
            <pc:sldMk cId="3131119065" sldId="320"/>
            <ac:spMk id="8" creationId="{00000000-0000-0000-0000-000000000000}"/>
          </ac:spMkLst>
        </pc:spChg>
      </pc:sldChg>
      <pc:sldChg chg="modSp">
        <pc:chgData name="K Wheel" userId="S::wheelk5@hwbcymru.net::680360e5-2778-4a72-bc3f-f5052db3a66f" providerId="AD" clId="Web-{0B541A4B-F0AA-B11A-4835-BCD94716DA60}" dt="2021-02-23T14:37:59.307" v="5" actId="14100"/>
        <pc:sldMkLst>
          <pc:docMk/>
          <pc:sldMk cId="99815512" sldId="322"/>
        </pc:sldMkLst>
        <pc:spChg chg="mod">
          <ac:chgData name="K Wheel" userId="S::wheelk5@hwbcymru.net::680360e5-2778-4a72-bc3f-f5052db3a66f" providerId="AD" clId="Web-{0B541A4B-F0AA-B11A-4835-BCD94716DA60}" dt="2021-02-23T14:37:59.307" v="5" actId="14100"/>
          <ac:spMkLst>
            <pc:docMk/>
            <pc:sldMk cId="99815512" sldId="322"/>
            <ac:spMk id="4" creationId="{00000000-0000-0000-0000-000000000000}"/>
          </ac:spMkLst>
        </pc:spChg>
      </pc:sldChg>
      <pc:sldChg chg="modSp">
        <pc:chgData name="K Wheel" userId="S::wheelk5@hwbcymru.net::680360e5-2778-4a72-bc3f-f5052db3a66f" providerId="AD" clId="Web-{0B541A4B-F0AA-B11A-4835-BCD94716DA60}" dt="2021-02-23T14:18:59.156" v="2" actId="20577"/>
        <pc:sldMkLst>
          <pc:docMk/>
          <pc:sldMk cId="2160497216" sldId="331"/>
        </pc:sldMkLst>
        <pc:spChg chg="mod">
          <ac:chgData name="K Wheel" userId="S::wheelk5@hwbcymru.net::680360e5-2778-4a72-bc3f-f5052db3a66f" providerId="AD" clId="Web-{0B541A4B-F0AA-B11A-4835-BCD94716DA60}" dt="2021-02-23T14:18:59.156" v="2" actId="20577"/>
          <ac:spMkLst>
            <pc:docMk/>
            <pc:sldMk cId="2160497216" sldId="331"/>
            <ac:spMk id="3" creationId="{80834191-7600-442B-AF13-FF6A04A141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2544-6296-4D8F-A206-5FFFC9B8ED3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26B23-DCA0-42D3-A126-2D887406B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7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D662-4B7E-4929-B0A3-4D66BE3FA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011D8-3753-47FE-8444-D58EE5D8C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DC8B2-AB3D-46ED-BECF-FD9C7547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957B-BD96-4310-9FF3-4AAC373548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BEA6-6512-4C8F-AE89-9BDAB227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46768-F2F6-44D4-9C70-F3F157E1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A10-2CA8-4E0E-8143-D9647E21A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6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EA55-6008-45AA-9D1B-52634203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5A42D-9F0E-4E02-A2C4-86A4F3DBD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52D2-8FD6-4AEC-B63A-3EC8603C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957B-BD96-4310-9FF3-4AAC373548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E231F-7FC9-4319-B67F-018CA612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51574-9B53-4087-B0B6-8B599FBC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A10-2CA8-4E0E-8143-D9647E21A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9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8F6B7-5BB9-4373-9919-E654CF417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D725D-988D-4063-B9D5-4362C976B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85788-507C-4F8C-97AD-A6224673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957B-BD96-4310-9FF3-4AAC373548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E87EB-3996-4029-A667-3F24F6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FE63E-F8B4-4F1A-B4EF-84A0C23F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A10-2CA8-4E0E-8143-D9647E21A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0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A30A6-6436-4A63-9D7C-8D0A180C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F150B-9A58-42D1-876F-A0B1BCCF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1698B-9DCA-4271-B7D1-34F3DD34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957B-BD96-4310-9FF3-4AAC373548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37DCD-A026-4364-9E08-4A1D8371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430ED-2F83-49F0-9060-629278CE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A10-2CA8-4E0E-8143-D9647E21A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915E-BDCB-4741-980D-4CED5491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ED5E6-8070-4131-884D-80226CA14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EA9CA-3E20-4155-A160-09C14ED6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957B-BD96-4310-9FF3-4AAC373548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E94AF-B0F6-4BED-A2BA-95DB9352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7C9E2-9F58-4173-8729-284A7912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A10-2CA8-4E0E-8143-D9647E21A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9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54D5-C76D-477A-994E-34AD51ED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0F54D-FEF2-42CC-BC42-7D33453EB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2F541-7710-4A88-AA0C-50FD039AA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73891-1FD6-4142-9A7F-2D43CE95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957B-BD96-4310-9FF3-4AAC373548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77495-4698-4699-809A-1FAF5B73C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54670-DE47-4D26-BF3B-F9A23AE2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A10-2CA8-4E0E-8143-D9647E21A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4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5FF1-8422-475C-A7B9-6EF97604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D7074-EB0F-41F3-957A-2776ED2B7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92C99-29FB-488C-A16F-7A995D4C1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C3C18-BC93-4E32-871F-545DFB13D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51C3C-B65C-447A-8404-419CBA52A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BCC372-5DAB-4764-81BA-E6A46752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957B-BD96-4310-9FF3-4AAC373548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34BC32-7BC3-4734-8756-36B9CE06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4125FF-4741-4CB0-AF8A-2418BFF9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A10-2CA8-4E0E-8143-D9647E21A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38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B47A-FA1E-413C-8FC2-E7680B2D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9CFEE-74BB-4AD5-8579-B9135E08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957B-BD96-4310-9FF3-4AAC373548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98852-553F-4A35-A763-9D51A86E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8566B-3A46-4B94-9C3A-61066440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A10-2CA8-4E0E-8143-D9647E21A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22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F8FA8-41B3-4F56-8128-97D630FD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957B-BD96-4310-9FF3-4AAC373548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8C0A6-9ED0-45BA-A8DA-A599544C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0D5FA-BC01-45E1-9249-A96C2C0D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A10-2CA8-4E0E-8143-D9647E21A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6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D949-B09A-4940-88BB-6B6E796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968C-2CE5-4018-AB6D-7F25C33C4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3F93C-CBE8-4BAC-9B3D-1B4AC3BCE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12D7A-FB04-4195-9036-DEE11C13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957B-BD96-4310-9FF3-4AAC373548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17358-B5AB-4FF0-AE4C-3DD681A8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6AA20-ED77-41EB-B6B9-3CC4AFC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A10-2CA8-4E0E-8143-D9647E21A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2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EDBD-CC48-41CC-8729-CA286F26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D438C-C1EE-4EF5-BEBD-B4F33A893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92CB-FCB4-455D-B55C-EC79F70EF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3B4A7-02D6-4532-AF3D-B966E6AB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957B-BD96-4310-9FF3-4AAC373548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5EA9A-9E67-4E8B-AE49-40EFF555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894A9-4B92-4D63-802E-EC44C6E2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6A10-2CA8-4E0E-8143-D9647E21A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77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26B0B-794A-4F76-B36C-43613D83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4EA49-CA31-4DAF-BF11-C41C55696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316DC-2F63-4F0E-9A8B-7CA9C1146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957B-BD96-4310-9FF3-4AAC373548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7D5B4-C087-4A53-A00F-439D6235D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585F7-C30F-4C7F-9B7E-9928EFE92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6A10-2CA8-4E0E-8143-D9647E21A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45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4a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video" Target="https://www.youtube.com/embed/xM1EjIDLMLY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048" y="548343"/>
            <a:ext cx="879400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Did you know that you could make musical instruments out of vegetables?!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dirty="0"/>
          </a:p>
          <a:p>
            <a:endParaRPr lang="en-GB" dirty="0">
              <a:cs typeface="Calibri" panose="020F0502020204030204"/>
            </a:endParaRPr>
          </a:p>
          <a:p>
            <a:r>
              <a:rPr lang="en-GB" dirty="0">
                <a:solidFill>
                  <a:srgbClr val="840807"/>
                </a:solidFill>
                <a:cs typeface="Calibri" panose="020F0502020204030204"/>
              </a:rPr>
              <a:t>Take a look at this clip from the </a:t>
            </a:r>
            <a:r>
              <a:rPr lang="en-GB" dirty="0" smtClean="0">
                <a:solidFill>
                  <a:srgbClr val="840807"/>
                </a:solidFill>
                <a:cs typeface="Calibri" panose="020F0502020204030204"/>
              </a:rPr>
              <a:t>’</a:t>
            </a:r>
            <a:r>
              <a:rPr lang="en-GB" dirty="0" smtClean="0">
                <a:solidFill>
                  <a:srgbClr val="840807"/>
                </a:solidFill>
              </a:rPr>
              <a:t>The Vienna </a:t>
            </a:r>
            <a:r>
              <a:rPr lang="en-GB" dirty="0">
                <a:solidFill>
                  <a:srgbClr val="840807"/>
                </a:solidFill>
              </a:rPr>
              <a:t>Vegetable </a:t>
            </a:r>
            <a:r>
              <a:rPr lang="en-GB" dirty="0" smtClean="0">
                <a:solidFill>
                  <a:srgbClr val="840807"/>
                </a:solidFill>
              </a:rPr>
              <a:t>Orchestra’</a:t>
            </a:r>
            <a:endParaRPr lang="en-US" dirty="0">
              <a:solidFill>
                <a:srgbClr val="840807"/>
              </a:solidFill>
              <a:cs typeface="Calibri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 descr="Carrots Vegetables Healthy · Free vector graphic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15" y="940714"/>
            <a:ext cx="4315387" cy="4644363"/>
          </a:xfrm>
          <a:prstGeom prst="rect">
            <a:avLst/>
          </a:prstGeom>
        </p:spPr>
      </p:pic>
      <p:pic>
        <p:nvPicPr>
          <p:cNvPr id="5" name="Picture 4" descr="Great Music Notes Animated Gifs at Best Animations"/>
          <p:cNvPicPr>
            <a:picLocks noChangeAspect="1" noChangeArrowheads="1" noCrop="1"/>
          </p:cNvPicPr>
          <p:nvPr/>
        </p:nvPicPr>
        <p:blipFill>
          <a:blip r:embed="rId6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80" y="4723858"/>
            <a:ext cx="1025574" cy="8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eat Music Notes Animated Gifs at Best Animations"/>
          <p:cNvPicPr>
            <a:picLocks noChangeAspect="1" noChangeArrowheads="1" noCrop="1"/>
          </p:cNvPicPr>
          <p:nvPr/>
        </p:nvPicPr>
        <p:blipFill>
          <a:blip r:embed="rId6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895" y="3193043"/>
            <a:ext cx="1025574" cy="8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eat Music Notes Animated Gifs at Best Animations"/>
          <p:cNvPicPr>
            <a:picLocks noChangeAspect="1" noChangeArrowheads="1" noCrop="1"/>
          </p:cNvPicPr>
          <p:nvPr/>
        </p:nvPicPr>
        <p:blipFill>
          <a:blip r:embed="rId6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25" y="313919"/>
            <a:ext cx="1025574" cy="8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xM1EjIDLMLY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05676" y="2157627"/>
            <a:ext cx="7028839" cy="3953722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pic>
        <p:nvPicPr>
          <p:cNvPr id="9" name="AUD-20210312-WA0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3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55771" y="2209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37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C7B4BEF27824CA86A4A78BFEE9B28" ma:contentTypeVersion="9" ma:contentTypeDescription="Create a new document." ma:contentTypeScope="" ma:versionID="8c641ca6af7415d235a84495ab0a1fbd">
  <xsd:schema xmlns:xsd="http://www.w3.org/2001/XMLSchema" xmlns:xs="http://www.w3.org/2001/XMLSchema" xmlns:p="http://schemas.microsoft.com/office/2006/metadata/properties" xmlns:ns2="7222f3fe-e0f8-4a73-a177-0e4ba7a645e2" targetNamespace="http://schemas.microsoft.com/office/2006/metadata/properties" ma:root="true" ma:fieldsID="ff5b239a80d4647c66d1f094f935ba0b" ns2:_="">
    <xsd:import namespace="7222f3fe-e0f8-4a73-a177-0e4ba7a645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2f3fe-e0f8-4a73-a177-0e4ba7a645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05F4E8-FCD7-4D59-B754-F0DB96ABBE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F0F08E-D19B-4A40-BACE-BAE1816A1C4F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7222f3fe-e0f8-4a73-a177-0e4ba7a645e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A2A7CF-6F74-4913-9CFA-322FB30D8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22f3fe-e0f8-4a73-a177-0e4ba7a645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27</Words>
  <Application>Microsoft Office PowerPoint</Application>
  <PresentationFormat>Widescreen</PresentationFormat>
  <Paragraphs>4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Catrin Finch</dc:title>
  <dc:creator>N Jenkins</dc:creator>
  <cp:lastModifiedBy>Louise Miles</cp:lastModifiedBy>
  <cp:revision>459</cp:revision>
  <dcterms:created xsi:type="dcterms:W3CDTF">2020-11-30T19:51:05Z</dcterms:created>
  <dcterms:modified xsi:type="dcterms:W3CDTF">2021-03-12T16:24:55Z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0x010100A31C7B4BEF27824CA86A4A78BFEE9B28</vt:lpwstr>
  </property>
</Properties>
</file>